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57" r:id="rId3"/>
    <p:sldId id="27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4" r:id="rId17"/>
    <p:sldId id="275" r:id="rId18"/>
    <p:sldId id="276" r:id="rId19"/>
    <p:sldId id="272" r:id="rId20"/>
    <p:sldId id="279" r:id="rId21"/>
    <p:sldId id="271" r:id="rId22"/>
    <p:sldId id="273" r:id="rId23"/>
  </p:sldIdLst>
  <p:sldSz cx="12192000" cy="6858000"/>
  <p:notesSz cx="12192000" cy="6858000"/>
  <p:defaultTextStyle>
    <a:defPPr>
      <a:defRPr kern="0"/>
    </a:def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719" autoAdjust="0"/>
    <p:restoredTop sz="94660"/>
  </p:normalViewPr>
  <p:slideViewPr>
    <p:cSldViewPr>
      <p:cViewPr varScale="1">
        <p:scale>
          <a:sx n="60" d="100"/>
          <a:sy n="60" d="100"/>
        </p:scale>
        <p:origin x="1068" y="78"/>
      </p:cViewPr>
      <p:guideLst>
        <p:guide orient="horz" pos="2880"/>
        <p:guide pos="216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914400" y="2125980"/>
            <a:ext cx="10363200" cy="1440180"/>
          </a:xfrm>
          <a:prstGeom prst="rect">
            <a:avLst/>
          </a:prstGeom>
        </p:spPr>
        <p:txBody>
          <a:bodyPr wrap="square" lIns="0" tIns="0" rIns="0" bIns="0">
            <a:spAutoFit/>
          </a:bodyPr>
          <a:lstStyle>
            <a:lvl1pPr>
              <a:defRPr sz="2000" b="0" i="0">
                <a:solidFill>
                  <a:schemeClr val="tx1"/>
                </a:solidFill>
                <a:latin typeface="Calibri"/>
                <a:cs typeface="Calibri"/>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sz="2000" b="0" i="0">
                <a:solidFill>
                  <a:schemeClr val="tx1"/>
                </a:solidFill>
                <a:latin typeface="Calibri"/>
                <a:cs typeface="Calibri"/>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pPr/>
              <a:t>8/7/2024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p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000" b="0" i="0">
                <a:solidFill>
                  <a:schemeClr val="tx1"/>
                </a:solidFill>
                <a:latin typeface="Calibri"/>
                <a:cs typeface="Calibri"/>
              </a:defRPr>
            </a:lvl1pPr>
          </a:lstStyle>
          <a:p>
            <a:endParaRPr/>
          </a:p>
        </p:txBody>
      </p:sp>
      <p:sp>
        <p:nvSpPr>
          <p:cNvPr id="3" name="Holder 3"/>
          <p:cNvSpPr>
            <a:spLocks noGrp="1"/>
          </p:cNvSpPr>
          <p:nvPr>
            <p:ph type="body" idx="1"/>
          </p:nvPr>
        </p:nvSpPr>
        <p:spPr/>
        <p:txBody>
          <a:bodyPr lIns="0" tIns="0" rIns="0" bIns="0"/>
          <a:lstStyle>
            <a:lvl1pPr>
              <a:defRPr sz="2000" b="0" i="0">
                <a:solidFill>
                  <a:schemeClr val="tx1"/>
                </a:solidFill>
                <a:latin typeface="Calibri"/>
                <a:cs typeface="Calibri"/>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pPr/>
              <a:t>8/7/2024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000" b="0" i="0">
                <a:solidFill>
                  <a:schemeClr val="tx1"/>
                </a:solidFill>
                <a:latin typeface="Calibri"/>
                <a:cs typeface="Calibri"/>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pPr/>
              <a:t>8/7/2024</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000" b="0" i="0">
                <a:solidFill>
                  <a:schemeClr val="tx1"/>
                </a:solidFill>
                <a:latin typeface="Calibri"/>
                <a:cs typeface="Calibri"/>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pPr/>
              <a:t>8/7/2024</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pPr/>
              <a:t>8/7/2024</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3047" y="6400799"/>
            <a:ext cx="12189460" cy="457200"/>
          </a:xfrm>
          <a:custGeom>
            <a:avLst/>
            <a:gdLst/>
            <a:ahLst/>
            <a:cxnLst/>
            <a:rect l="l" t="t" r="r" b="b"/>
            <a:pathLst>
              <a:path w="12189460" h="457200">
                <a:moveTo>
                  <a:pt x="12188952" y="0"/>
                </a:moveTo>
                <a:lnTo>
                  <a:pt x="0" y="0"/>
                </a:lnTo>
                <a:lnTo>
                  <a:pt x="0" y="457199"/>
                </a:lnTo>
                <a:lnTo>
                  <a:pt x="12188952" y="457199"/>
                </a:lnTo>
                <a:lnTo>
                  <a:pt x="12188952" y="0"/>
                </a:lnTo>
                <a:close/>
              </a:path>
            </a:pathLst>
          </a:custGeom>
          <a:solidFill>
            <a:srgbClr val="BC572C"/>
          </a:solidFill>
        </p:spPr>
        <p:txBody>
          <a:bodyPr wrap="square" lIns="0" tIns="0" rIns="0" bIns="0" rtlCol="0"/>
          <a:lstStyle/>
          <a:p>
            <a:endParaRPr/>
          </a:p>
        </p:txBody>
      </p:sp>
      <p:sp>
        <p:nvSpPr>
          <p:cNvPr id="2" name="Holder 2"/>
          <p:cNvSpPr>
            <a:spLocks noGrp="1"/>
          </p:cNvSpPr>
          <p:nvPr>
            <p:ph type="title"/>
          </p:nvPr>
        </p:nvSpPr>
        <p:spPr>
          <a:xfrm>
            <a:off x="3843654" y="841070"/>
            <a:ext cx="6082030" cy="1169670"/>
          </a:xfrm>
          <a:prstGeom prst="rect">
            <a:avLst/>
          </a:prstGeom>
        </p:spPr>
        <p:txBody>
          <a:bodyPr wrap="square" lIns="0" tIns="0" rIns="0" bIns="0">
            <a:spAutoFit/>
          </a:bodyPr>
          <a:lstStyle>
            <a:lvl1pPr>
              <a:defRPr sz="2000" b="0" i="0">
                <a:solidFill>
                  <a:schemeClr val="tx1"/>
                </a:solidFill>
                <a:latin typeface="Calibri"/>
                <a:cs typeface="Calibri"/>
              </a:defRPr>
            </a:lvl1pPr>
          </a:lstStyle>
          <a:p>
            <a:endParaRPr/>
          </a:p>
        </p:txBody>
      </p:sp>
      <p:sp>
        <p:nvSpPr>
          <p:cNvPr id="3" name="Holder 3"/>
          <p:cNvSpPr>
            <a:spLocks noGrp="1"/>
          </p:cNvSpPr>
          <p:nvPr>
            <p:ph type="body" idx="1"/>
          </p:nvPr>
        </p:nvSpPr>
        <p:spPr>
          <a:xfrm>
            <a:off x="3843654" y="2531745"/>
            <a:ext cx="6075045" cy="1448435"/>
          </a:xfrm>
          <a:prstGeom prst="rect">
            <a:avLst/>
          </a:prstGeom>
        </p:spPr>
        <p:txBody>
          <a:bodyPr wrap="square" lIns="0" tIns="0" rIns="0" bIns="0">
            <a:spAutoFit/>
          </a:bodyPr>
          <a:lstStyle>
            <a:lvl1pPr>
              <a:defRPr sz="2000" b="0" i="0">
                <a:solidFill>
                  <a:schemeClr val="tx1"/>
                </a:solidFill>
                <a:latin typeface="Calibri"/>
                <a:cs typeface="Calibri"/>
              </a:defRPr>
            </a:lvl1pPr>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pPr/>
              <a:t>8/7/2024</a:t>
            </a:fld>
            <a:endParaRPr lang="en-US"/>
          </a:p>
        </p:txBody>
      </p:sp>
      <p:sp>
        <p:nvSpPr>
          <p:cNvPr id="6" name="Holder 6"/>
          <p:cNvSpPr>
            <a:spLocks noGrp="1"/>
          </p:cNvSpPr>
          <p:nvPr>
            <p:ph type="sldNum" sz="quarter" idx="7"/>
          </p:nvPr>
        </p:nvSpPr>
        <p:spPr>
          <a:xfrm>
            <a:off x="8778240" y="6377940"/>
            <a:ext cx="280416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rPr/>
              <a:pPr/>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1.jpe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5.xml"/><Relationship Id="rId4" Type="http://schemas.openxmlformats.org/officeDocument/2006/relationships/image" Target="../media/image55.png"/></Relationships>
</file>

<file path=ppt/slides/_rels/slide1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5.xml"/><Relationship Id="rId5" Type="http://schemas.openxmlformats.org/officeDocument/2006/relationships/image" Target="../media/image59.png"/><Relationship Id="rId4" Type="http://schemas.openxmlformats.org/officeDocument/2006/relationships/image" Target="../media/image58.png"/></Relationships>
</file>

<file path=ppt/slides/_rels/slide1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5.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1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5.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_rels/slide1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5.xml"/><Relationship Id="rId5" Type="http://schemas.openxmlformats.org/officeDocument/2006/relationships/image" Target="../media/image73.png"/><Relationship Id="rId4" Type="http://schemas.openxmlformats.org/officeDocument/2006/relationships/image" Target="../media/image7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5.xml"/><Relationship Id="rId5" Type="http://schemas.openxmlformats.org/officeDocument/2006/relationships/image" Target="../media/image77.png"/><Relationship Id="rId4" Type="http://schemas.openxmlformats.org/officeDocument/2006/relationships/image" Target="../media/image76.png"/></Relationships>
</file>

<file path=ppt/slides/_rels/slide1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5.xml"/><Relationship Id="rId4" Type="http://schemas.openxmlformats.org/officeDocument/2006/relationships/image" Target="../media/image8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png"/><Relationship Id="rId18" Type="http://schemas.openxmlformats.org/officeDocument/2006/relationships/image" Target="../media/image18.pn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12.png"/><Relationship Id="rId17" Type="http://schemas.openxmlformats.org/officeDocument/2006/relationships/image" Target="../media/image17.png"/><Relationship Id="rId2" Type="http://schemas.openxmlformats.org/officeDocument/2006/relationships/image" Target="../media/image2.png"/><Relationship Id="rId16"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5" Type="http://schemas.openxmlformats.org/officeDocument/2006/relationships/image" Target="../media/image15.png"/><Relationship Id="rId10" Type="http://schemas.openxmlformats.org/officeDocument/2006/relationships/image" Target="../media/image10.png"/><Relationship Id="rId19" Type="http://schemas.openxmlformats.org/officeDocument/2006/relationships/image" Target="../media/image19.png"/><Relationship Id="rId4" Type="http://schemas.openxmlformats.org/officeDocument/2006/relationships/image" Target="../media/image4.png"/><Relationship Id="rId9" Type="http://schemas.openxmlformats.org/officeDocument/2006/relationships/image" Target="../media/image9.png"/><Relationship Id="rId14" Type="http://schemas.openxmlformats.org/officeDocument/2006/relationships/image" Target="../media/image14.png"/></Relationships>
</file>

<file path=ppt/slides/_rels/slide5.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1.png"/><Relationship Id="rId3" Type="http://schemas.openxmlformats.org/officeDocument/2006/relationships/image" Target="../media/image21.png"/><Relationship Id="rId7" Type="http://schemas.openxmlformats.org/officeDocument/2006/relationships/image" Target="../media/image25.png"/><Relationship Id="rId12" Type="http://schemas.openxmlformats.org/officeDocument/2006/relationships/image" Target="../media/image30.png"/><Relationship Id="rId2" Type="http://schemas.openxmlformats.org/officeDocument/2006/relationships/image" Target="../media/image20.png"/><Relationship Id="rId1" Type="http://schemas.openxmlformats.org/officeDocument/2006/relationships/slideLayout" Target="../slideLayouts/slideLayout5.xml"/><Relationship Id="rId6" Type="http://schemas.openxmlformats.org/officeDocument/2006/relationships/image" Target="../media/image24.png"/><Relationship Id="rId11" Type="http://schemas.openxmlformats.org/officeDocument/2006/relationships/image" Target="../media/image29.png"/><Relationship Id="rId5" Type="http://schemas.openxmlformats.org/officeDocument/2006/relationships/image" Target="../media/image23.png"/><Relationship Id="rId10" Type="http://schemas.openxmlformats.org/officeDocument/2006/relationships/image" Target="../media/image28.png"/><Relationship Id="rId4" Type="http://schemas.openxmlformats.org/officeDocument/2006/relationships/image" Target="../media/image22.png"/><Relationship Id="rId9" Type="http://schemas.openxmlformats.org/officeDocument/2006/relationships/image" Target="../media/image27.png"/><Relationship Id="rId14" Type="http://schemas.openxmlformats.org/officeDocument/2006/relationships/image" Target="../media/image32.png"/></Relationships>
</file>

<file path=ppt/slides/_rels/slide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7.png"/><Relationship Id="rId7" Type="http://schemas.openxmlformats.org/officeDocument/2006/relationships/image" Target="../media/image41.png"/><Relationship Id="rId12" Type="http://schemas.openxmlformats.org/officeDocument/2006/relationships/image" Target="../media/image46.png"/><Relationship Id="rId2" Type="http://schemas.openxmlformats.org/officeDocument/2006/relationships/image" Target="../media/image36.png"/><Relationship Id="rId1" Type="http://schemas.openxmlformats.org/officeDocument/2006/relationships/slideLayout" Target="../slideLayouts/slideLayout5.xml"/><Relationship Id="rId6" Type="http://schemas.openxmlformats.org/officeDocument/2006/relationships/image" Target="../media/image40.png"/><Relationship Id="rId11" Type="http://schemas.openxmlformats.org/officeDocument/2006/relationships/image" Target="../media/image45.png"/><Relationship Id="rId5" Type="http://schemas.openxmlformats.org/officeDocument/2006/relationships/image" Target="../media/image39.png"/><Relationship Id="rId10" Type="http://schemas.openxmlformats.org/officeDocument/2006/relationships/image" Target="../media/image44.png"/><Relationship Id="rId4" Type="http://schemas.openxmlformats.org/officeDocument/2006/relationships/image" Target="../media/image38.png"/><Relationship Id="rId9" Type="http://schemas.openxmlformats.org/officeDocument/2006/relationships/image" Target="../media/image43.png"/></Relationships>
</file>

<file path=ppt/slides/_rels/slide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5.xml"/><Relationship Id="rId5" Type="http://schemas.openxmlformats.org/officeDocument/2006/relationships/image" Target="../media/image50.jpeg"/><Relationship Id="rId4" Type="http://schemas.openxmlformats.org/officeDocument/2006/relationships/image" Target="../media/image49.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6333744"/>
            <a:ext cx="12189460" cy="64135"/>
          </a:xfrm>
          <a:custGeom>
            <a:avLst/>
            <a:gdLst/>
            <a:ahLst/>
            <a:cxnLst/>
            <a:rect l="l" t="t" r="r" b="b"/>
            <a:pathLst>
              <a:path w="12189460" h="64135">
                <a:moveTo>
                  <a:pt x="12188952" y="0"/>
                </a:moveTo>
                <a:lnTo>
                  <a:pt x="0" y="0"/>
                </a:lnTo>
                <a:lnTo>
                  <a:pt x="0" y="64007"/>
                </a:lnTo>
                <a:lnTo>
                  <a:pt x="12188952" y="64007"/>
                </a:lnTo>
                <a:lnTo>
                  <a:pt x="12188952" y="0"/>
                </a:lnTo>
                <a:close/>
              </a:path>
            </a:pathLst>
          </a:custGeom>
          <a:solidFill>
            <a:srgbClr val="E38312"/>
          </a:solidFill>
        </p:spPr>
        <p:txBody>
          <a:bodyPr wrap="square" lIns="0" tIns="0" rIns="0" bIns="0" rtlCol="0"/>
          <a:lstStyle/>
          <a:p>
            <a:endParaRPr/>
          </a:p>
        </p:txBody>
      </p:sp>
      <p:pic>
        <p:nvPicPr>
          <p:cNvPr id="3" name="object 3"/>
          <p:cNvPicPr/>
          <p:nvPr/>
        </p:nvPicPr>
        <p:blipFill>
          <a:blip r:embed="rId2" cstate="print"/>
          <a:stretch>
            <a:fillRect/>
          </a:stretch>
        </p:blipFill>
        <p:spPr>
          <a:xfrm>
            <a:off x="989075" y="603504"/>
            <a:ext cx="10256520" cy="1121664"/>
          </a:xfrm>
          <a:prstGeom prst="rect">
            <a:avLst/>
          </a:prstGeom>
        </p:spPr>
      </p:pic>
      <p:sp>
        <p:nvSpPr>
          <p:cNvPr id="4" name="object 4"/>
          <p:cNvSpPr txBox="1">
            <a:spLocks noGrp="1"/>
          </p:cNvSpPr>
          <p:nvPr>
            <p:ph type="title"/>
          </p:nvPr>
        </p:nvSpPr>
        <p:spPr>
          <a:xfrm>
            <a:off x="989075" y="603504"/>
            <a:ext cx="10256520" cy="1020151"/>
          </a:xfrm>
          <a:prstGeom prst="rect">
            <a:avLst/>
          </a:prstGeom>
          <a:ln w="12700">
            <a:solidFill>
              <a:srgbClr val="E38312"/>
            </a:solidFill>
          </a:ln>
        </p:spPr>
        <p:txBody>
          <a:bodyPr vert="horz" wrap="square" lIns="0" tIns="4445" rIns="0" bIns="0" rtlCol="0">
            <a:spAutoFit/>
          </a:bodyPr>
          <a:lstStyle/>
          <a:p>
            <a:pPr algn="ctr">
              <a:lnSpc>
                <a:spcPct val="100000"/>
              </a:lnSpc>
              <a:spcBef>
                <a:spcPts val="35"/>
              </a:spcBef>
            </a:pPr>
            <a:r>
              <a:rPr sz="6600"/>
              <a:t>“</a:t>
            </a:r>
            <a:r>
              <a:rPr lang="en-US" sz="6600"/>
              <a:t>The Website Of BIMS</a:t>
            </a:r>
            <a:r>
              <a:rPr sz="6600" spc="-10"/>
              <a:t>”</a:t>
            </a:r>
            <a:endParaRPr sz="6600"/>
          </a:p>
        </p:txBody>
      </p:sp>
      <p:sp>
        <p:nvSpPr>
          <p:cNvPr id="5" name="object 5"/>
          <p:cNvSpPr/>
          <p:nvPr/>
        </p:nvSpPr>
        <p:spPr>
          <a:xfrm>
            <a:off x="989075" y="2225039"/>
            <a:ext cx="10256520" cy="3403600"/>
          </a:xfrm>
          <a:custGeom>
            <a:avLst/>
            <a:gdLst/>
            <a:ahLst/>
            <a:cxnLst/>
            <a:rect l="l" t="t" r="r" b="b"/>
            <a:pathLst>
              <a:path w="10256520" h="3403600">
                <a:moveTo>
                  <a:pt x="0" y="3403091"/>
                </a:moveTo>
                <a:lnTo>
                  <a:pt x="10256520" y="3403091"/>
                </a:lnTo>
                <a:lnTo>
                  <a:pt x="10256520" y="0"/>
                </a:lnTo>
                <a:lnTo>
                  <a:pt x="0" y="0"/>
                </a:lnTo>
                <a:lnTo>
                  <a:pt x="0" y="3403091"/>
                </a:lnTo>
                <a:close/>
              </a:path>
            </a:pathLst>
          </a:custGeom>
          <a:ln w="9525">
            <a:solidFill>
              <a:srgbClr val="BC572C"/>
            </a:solidFill>
          </a:ln>
        </p:spPr>
        <p:txBody>
          <a:bodyPr wrap="square" lIns="0" tIns="0" rIns="0" bIns="0" rtlCol="0"/>
          <a:lstStyle/>
          <a:p>
            <a:endParaRPr/>
          </a:p>
        </p:txBody>
      </p:sp>
      <p:sp>
        <p:nvSpPr>
          <p:cNvPr id="6" name="object 6"/>
          <p:cNvSpPr txBox="1"/>
          <p:nvPr/>
        </p:nvSpPr>
        <p:spPr>
          <a:xfrm>
            <a:off x="1919536" y="2720419"/>
            <a:ext cx="8317651" cy="2412840"/>
          </a:xfrm>
          <a:prstGeom prst="rect">
            <a:avLst/>
          </a:prstGeom>
        </p:spPr>
        <p:txBody>
          <a:bodyPr vert="horz" wrap="square" lIns="0" tIns="12065" rIns="0" bIns="0" rtlCol="0">
            <a:spAutoFit/>
          </a:bodyPr>
          <a:lstStyle/>
          <a:p>
            <a:pPr marL="12065" marR="5080" algn="ctr">
              <a:lnSpc>
                <a:spcPct val="100000"/>
              </a:lnSpc>
              <a:spcBef>
                <a:spcPts val="95"/>
              </a:spcBef>
            </a:pPr>
            <a:r>
              <a:rPr sz="4000" b="1" spc="-85">
                <a:solidFill>
                  <a:srgbClr val="BC572C"/>
                </a:solidFill>
                <a:latin typeface="Calibri"/>
                <a:cs typeface="Calibri"/>
              </a:rPr>
              <a:t> </a:t>
            </a:r>
            <a:r>
              <a:rPr sz="3800" b="1">
                <a:solidFill>
                  <a:srgbClr val="BC572C"/>
                </a:solidFill>
                <a:latin typeface="Calibri"/>
                <a:cs typeface="Calibri"/>
              </a:rPr>
              <a:t>A</a:t>
            </a:r>
            <a:r>
              <a:rPr sz="3800" b="1" spc="-90">
                <a:solidFill>
                  <a:srgbClr val="BC572C"/>
                </a:solidFill>
                <a:latin typeface="Calibri"/>
                <a:cs typeface="Calibri"/>
              </a:rPr>
              <a:t> </a:t>
            </a:r>
            <a:r>
              <a:rPr sz="3800" b="1">
                <a:solidFill>
                  <a:srgbClr val="BC572C"/>
                </a:solidFill>
                <a:latin typeface="Calibri"/>
                <a:cs typeface="Calibri"/>
              </a:rPr>
              <a:t>project</a:t>
            </a:r>
            <a:r>
              <a:rPr lang="en-IN" sz="3800" b="1">
                <a:solidFill>
                  <a:srgbClr val="BC572C"/>
                </a:solidFill>
                <a:latin typeface="Calibri"/>
                <a:cs typeface="Calibri"/>
              </a:rPr>
              <a:t> submitted</a:t>
            </a:r>
            <a:r>
              <a:rPr sz="3800" b="1" spc="-65">
                <a:solidFill>
                  <a:srgbClr val="BC572C"/>
                </a:solidFill>
                <a:latin typeface="Calibri"/>
                <a:cs typeface="Calibri"/>
              </a:rPr>
              <a:t> </a:t>
            </a:r>
            <a:r>
              <a:rPr lang="en-IN" sz="3800" b="1" spc="-65">
                <a:solidFill>
                  <a:srgbClr val="BC572C"/>
                </a:solidFill>
                <a:latin typeface="Calibri"/>
                <a:cs typeface="Calibri"/>
              </a:rPr>
              <a:t>in</a:t>
            </a:r>
            <a:r>
              <a:rPr sz="3800" b="1" spc="-10">
                <a:solidFill>
                  <a:srgbClr val="BC572C"/>
                </a:solidFill>
                <a:latin typeface="Calibri"/>
                <a:cs typeface="Calibri"/>
              </a:rPr>
              <a:t> </a:t>
            </a:r>
            <a:r>
              <a:rPr sz="3800" b="1">
                <a:solidFill>
                  <a:srgbClr val="BC572C"/>
                </a:solidFill>
                <a:latin typeface="Calibri"/>
                <a:cs typeface="Calibri"/>
              </a:rPr>
              <a:t>fulfillment</a:t>
            </a:r>
            <a:r>
              <a:rPr sz="3800" b="1" spc="-190">
                <a:solidFill>
                  <a:srgbClr val="BC572C"/>
                </a:solidFill>
                <a:latin typeface="Calibri"/>
                <a:cs typeface="Calibri"/>
              </a:rPr>
              <a:t> </a:t>
            </a:r>
            <a:r>
              <a:rPr sz="3800" b="1" spc="-25">
                <a:solidFill>
                  <a:srgbClr val="BC572C"/>
                </a:solidFill>
                <a:latin typeface="Calibri"/>
                <a:cs typeface="Calibri"/>
              </a:rPr>
              <a:t>of</a:t>
            </a:r>
            <a:r>
              <a:rPr lang="en-IN" sz="3800" b="1" spc="-25">
                <a:solidFill>
                  <a:srgbClr val="BC572C"/>
                </a:solidFill>
                <a:latin typeface="Calibri"/>
                <a:cs typeface="Calibri"/>
              </a:rPr>
              <a:t> The requirement for </a:t>
            </a:r>
            <a:r>
              <a:rPr lang="en-IN" sz="3800" b="1" spc="-10">
                <a:solidFill>
                  <a:srgbClr val="BC572C"/>
                </a:solidFill>
                <a:latin typeface="Calibri"/>
                <a:cs typeface="Calibri"/>
              </a:rPr>
              <a:t>The Honours Degree of Bachelor Of Computer Application</a:t>
            </a:r>
            <a:r>
              <a:rPr sz="3800" b="1" spc="-10">
                <a:solidFill>
                  <a:srgbClr val="BC572C"/>
                </a:solidFill>
                <a:latin typeface="Calibri"/>
                <a:cs typeface="Calibri"/>
              </a:rPr>
              <a:t>.</a:t>
            </a:r>
            <a:endParaRPr lang="en-IN" sz="3800" b="1" spc="-10">
              <a:solidFill>
                <a:srgbClr val="BC572C"/>
              </a:solidFill>
              <a:latin typeface="Calibri"/>
              <a:cs typeface="Calibri"/>
            </a:endParaRPr>
          </a:p>
          <a:p>
            <a:pPr marL="157480" marR="151765" algn="ctr">
              <a:lnSpc>
                <a:spcPct val="100000"/>
              </a:lnSpc>
            </a:pPr>
            <a:r>
              <a:rPr sz="3800" b="1" spc="-10">
                <a:solidFill>
                  <a:srgbClr val="BC572C"/>
                </a:solidFill>
                <a:latin typeface="Calibri"/>
                <a:cs typeface="Calibri"/>
              </a:rPr>
              <a:t> </a:t>
            </a:r>
            <a:r>
              <a:rPr sz="3800" b="1">
                <a:solidFill>
                  <a:srgbClr val="BC572C"/>
                </a:solidFill>
                <a:latin typeface="Calibri"/>
                <a:cs typeface="Calibri"/>
              </a:rPr>
              <a:t>The</a:t>
            </a:r>
            <a:r>
              <a:rPr sz="3800" b="1" spc="-85">
                <a:solidFill>
                  <a:srgbClr val="BC572C"/>
                </a:solidFill>
                <a:latin typeface="Calibri"/>
                <a:cs typeface="Calibri"/>
              </a:rPr>
              <a:t> </a:t>
            </a:r>
            <a:r>
              <a:rPr sz="3800" b="1" spc="-10">
                <a:solidFill>
                  <a:srgbClr val="BC572C"/>
                </a:solidFill>
                <a:latin typeface="Calibri"/>
                <a:cs typeface="Calibri"/>
              </a:rPr>
              <a:t>University</a:t>
            </a:r>
            <a:r>
              <a:rPr sz="3800" b="1" spc="-60">
                <a:solidFill>
                  <a:srgbClr val="BC572C"/>
                </a:solidFill>
                <a:latin typeface="Calibri"/>
                <a:cs typeface="Calibri"/>
              </a:rPr>
              <a:t> </a:t>
            </a:r>
            <a:r>
              <a:rPr sz="3800" b="1">
                <a:solidFill>
                  <a:srgbClr val="BC572C"/>
                </a:solidFill>
                <a:latin typeface="Calibri"/>
                <a:cs typeface="Calibri"/>
              </a:rPr>
              <a:t>Of</a:t>
            </a:r>
            <a:r>
              <a:rPr sz="3800" b="1" spc="-85">
                <a:solidFill>
                  <a:srgbClr val="BC572C"/>
                </a:solidFill>
                <a:latin typeface="Calibri"/>
                <a:cs typeface="Calibri"/>
              </a:rPr>
              <a:t> </a:t>
            </a:r>
            <a:r>
              <a:rPr sz="3800" b="1" spc="-10">
                <a:solidFill>
                  <a:srgbClr val="BC572C"/>
                </a:solidFill>
                <a:latin typeface="Calibri"/>
                <a:cs typeface="Calibri"/>
              </a:rPr>
              <a:t>Burdwan</a:t>
            </a:r>
            <a:r>
              <a:rPr sz="4000" b="1" spc="-10">
                <a:solidFill>
                  <a:srgbClr val="BC572C"/>
                </a:solidFill>
                <a:latin typeface="Calibri"/>
                <a:cs typeface="Calibri"/>
              </a:rPr>
              <a:t>.</a:t>
            </a:r>
            <a:endParaRPr sz="4000">
              <a:latin typeface="Calibri"/>
              <a:cs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6333744"/>
            <a:ext cx="12189460" cy="64135"/>
          </a:xfrm>
          <a:custGeom>
            <a:avLst/>
            <a:gdLst/>
            <a:ahLst/>
            <a:cxnLst/>
            <a:rect l="l" t="t" r="r" b="b"/>
            <a:pathLst>
              <a:path w="12189460" h="64135">
                <a:moveTo>
                  <a:pt x="12188952" y="0"/>
                </a:moveTo>
                <a:lnTo>
                  <a:pt x="0" y="0"/>
                </a:lnTo>
                <a:lnTo>
                  <a:pt x="0" y="64007"/>
                </a:lnTo>
                <a:lnTo>
                  <a:pt x="12188952" y="64007"/>
                </a:lnTo>
                <a:lnTo>
                  <a:pt x="12188952" y="0"/>
                </a:lnTo>
                <a:close/>
              </a:path>
            </a:pathLst>
          </a:custGeom>
          <a:solidFill>
            <a:srgbClr val="E38312"/>
          </a:solidFill>
        </p:spPr>
        <p:txBody>
          <a:bodyPr wrap="square" lIns="0" tIns="0" rIns="0" bIns="0" rtlCol="0"/>
          <a:lstStyle/>
          <a:p>
            <a:endParaRPr/>
          </a:p>
        </p:txBody>
      </p:sp>
      <p:sp>
        <p:nvSpPr>
          <p:cNvPr id="3" name="object 3"/>
          <p:cNvSpPr txBox="1"/>
          <p:nvPr/>
        </p:nvSpPr>
        <p:spPr>
          <a:xfrm>
            <a:off x="165912" y="17780"/>
            <a:ext cx="6073140" cy="6132448"/>
          </a:xfrm>
          <a:prstGeom prst="rect">
            <a:avLst/>
          </a:prstGeom>
        </p:spPr>
        <p:txBody>
          <a:bodyPr vert="horz" wrap="square" lIns="0" tIns="12700" rIns="0" bIns="0" rtlCol="0">
            <a:spAutoFit/>
          </a:bodyPr>
          <a:lstStyle/>
          <a:p>
            <a:pPr marL="12700" marR="206375" indent="227965">
              <a:lnSpc>
                <a:spcPct val="100000"/>
              </a:lnSpc>
              <a:spcBef>
                <a:spcPts val="100"/>
              </a:spcBef>
              <a:buClr>
                <a:srgbClr val="8E4220"/>
              </a:buClr>
              <a:buFont typeface="Calibri"/>
              <a:buAutoNum type="arabicPeriod" startAt="3"/>
              <a:tabLst>
                <a:tab pos="240665" algn="l"/>
              </a:tabLst>
            </a:pPr>
            <a:r>
              <a:rPr sz="1800" b="1">
                <a:solidFill>
                  <a:srgbClr val="8E4220"/>
                </a:solidFill>
                <a:latin typeface="Calibri"/>
                <a:cs typeface="Calibri"/>
              </a:rPr>
              <a:t>Making</a:t>
            </a:r>
            <a:r>
              <a:rPr sz="1800" b="1" spc="-40">
                <a:solidFill>
                  <a:srgbClr val="8E4220"/>
                </a:solidFill>
                <a:latin typeface="Calibri"/>
                <a:cs typeface="Calibri"/>
              </a:rPr>
              <a:t> </a:t>
            </a:r>
            <a:r>
              <a:rPr sz="1800" b="1">
                <a:solidFill>
                  <a:srgbClr val="8E4220"/>
                </a:solidFill>
                <a:latin typeface="Calibri"/>
                <a:cs typeface="Calibri"/>
              </a:rPr>
              <a:t>education</a:t>
            </a:r>
            <a:r>
              <a:rPr sz="1800" b="1" spc="-65">
                <a:solidFill>
                  <a:srgbClr val="8E4220"/>
                </a:solidFill>
                <a:latin typeface="Calibri"/>
                <a:cs typeface="Calibri"/>
              </a:rPr>
              <a:t> </a:t>
            </a:r>
            <a:r>
              <a:rPr sz="1800" b="1">
                <a:solidFill>
                  <a:srgbClr val="8E4220"/>
                </a:solidFill>
                <a:latin typeface="Calibri"/>
                <a:cs typeface="Calibri"/>
              </a:rPr>
              <a:t>more</a:t>
            </a:r>
            <a:r>
              <a:rPr sz="1800" b="1" spc="-40">
                <a:solidFill>
                  <a:srgbClr val="8E4220"/>
                </a:solidFill>
                <a:latin typeface="Calibri"/>
                <a:cs typeface="Calibri"/>
              </a:rPr>
              <a:t> </a:t>
            </a:r>
            <a:r>
              <a:rPr sz="1800" b="1">
                <a:solidFill>
                  <a:srgbClr val="8E4220"/>
                </a:solidFill>
                <a:latin typeface="Calibri"/>
                <a:cs typeface="Calibri"/>
              </a:rPr>
              <a:t>equitable</a:t>
            </a:r>
            <a:r>
              <a:rPr sz="1800" b="1" spc="-70">
                <a:solidFill>
                  <a:srgbClr val="8E4220"/>
                </a:solidFill>
                <a:latin typeface="Calibri"/>
                <a:cs typeface="Calibri"/>
              </a:rPr>
              <a:t> </a:t>
            </a:r>
            <a:r>
              <a:rPr sz="1800" b="1">
                <a:solidFill>
                  <a:srgbClr val="8E4220"/>
                </a:solidFill>
                <a:latin typeface="Calibri"/>
                <a:cs typeface="Calibri"/>
              </a:rPr>
              <a:t>and</a:t>
            </a:r>
            <a:r>
              <a:rPr sz="1800" b="1" spc="-35">
                <a:solidFill>
                  <a:srgbClr val="8E4220"/>
                </a:solidFill>
                <a:latin typeface="Calibri"/>
                <a:cs typeface="Calibri"/>
              </a:rPr>
              <a:t> </a:t>
            </a:r>
            <a:r>
              <a:rPr sz="1800" b="1">
                <a:solidFill>
                  <a:srgbClr val="8E4220"/>
                </a:solidFill>
                <a:latin typeface="Calibri"/>
                <a:cs typeface="Calibri"/>
              </a:rPr>
              <a:t>accessible:</a:t>
            </a:r>
            <a:r>
              <a:rPr sz="1800" b="1" spc="-35">
                <a:solidFill>
                  <a:srgbClr val="8E4220"/>
                </a:solidFill>
                <a:latin typeface="Calibri"/>
                <a:cs typeface="Calibri"/>
              </a:rPr>
              <a:t> </a:t>
            </a:r>
            <a:r>
              <a:rPr sz="1800" spc="-10">
                <a:solidFill>
                  <a:srgbClr val="232323"/>
                </a:solidFill>
                <a:latin typeface="Calibri"/>
                <a:cs typeface="Calibri"/>
              </a:rPr>
              <a:t>Quality education</a:t>
            </a:r>
            <a:r>
              <a:rPr sz="1800" spc="-30">
                <a:solidFill>
                  <a:srgbClr val="232323"/>
                </a:solidFill>
                <a:latin typeface="Calibri"/>
                <a:cs typeface="Calibri"/>
              </a:rPr>
              <a:t> </a:t>
            </a:r>
            <a:r>
              <a:rPr sz="1800">
                <a:solidFill>
                  <a:srgbClr val="232323"/>
                </a:solidFill>
                <a:latin typeface="Calibri"/>
                <a:cs typeface="Calibri"/>
              </a:rPr>
              <a:t>is</a:t>
            </a:r>
            <a:r>
              <a:rPr sz="1800" spc="-35">
                <a:solidFill>
                  <a:srgbClr val="232323"/>
                </a:solidFill>
                <a:latin typeface="Calibri"/>
                <a:cs typeface="Calibri"/>
              </a:rPr>
              <a:t> </a:t>
            </a:r>
            <a:r>
              <a:rPr sz="1800">
                <a:solidFill>
                  <a:srgbClr val="232323"/>
                </a:solidFill>
                <a:latin typeface="Calibri"/>
                <a:cs typeface="Calibri"/>
              </a:rPr>
              <a:t>the</a:t>
            </a:r>
            <a:r>
              <a:rPr sz="1800" spc="-20">
                <a:solidFill>
                  <a:srgbClr val="232323"/>
                </a:solidFill>
                <a:latin typeface="Calibri"/>
                <a:cs typeface="Calibri"/>
              </a:rPr>
              <a:t> </a:t>
            </a:r>
            <a:r>
              <a:rPr sz="1800">
                <a:solidFill>
                  <a:srgbClr val="232323"/>
                </a:solidFill>
                <a:latin typeface="Calibri"/>
                <a:cs typeface="Calibri"/>
              </a:rPr>
              <a:t>basic</a:t>
            </a:r>
            <a:r>
              <a:rPr sz="1800" spc="-35">
                <a:solidFill>
                  <a:srgbClr val="232323"/>
                </a:solidFill>
                <a:latin typeface="Calibri"/>
                <a:cs typeface="Calibri"/>
              </a:rPr>
              <a:t> </a:t>
            </a:r>
            <a:r>
              <a:rPr sz="1800">
                <a:solidFill>
                  <a:srgbClr val="232323"/>
                </a:solidFill>
                <a:latin typeface="Calibri"/>
                <a:cs typeface="Calibri"/>
              </a:rPr>
              <a:t>right</a:t>
            </a:r>
            <a:r>
              <a:rPr sz="1800" spc="-45">
                <a:solidFill>
                  <a:srgbClr val="232323"/>
                </a:solidFill>
                <a:latin typeface="Calibri"/>
                <a:cs typeface="Calibri"/>
              </a:rPr>
              <a:t> </a:t>
            </a:r>
            <a:r>
              <a:rPr sz="1800">
                <a:solidFill>
                  <a:srgbClr val="232323"/>
                </a:solidFill>
                <a:latin typeface="Calibri"/>
                <a:cs typeface="Calibri"/>
              </a:rPr>
              <a:t>of</a:t>
            </a:r>
            <a:r>
              <a:rPr sz="1800" spc="-40">
                <a:solidFill>
                  <a:srgbClr val="232323"/>
                </a:solidFill>
                <a:latin typeface="Calibri"/>
                <a:cs typeface="Calibri"/>
              </a:rPr>
              <a:t> </a:t>
            </a:r>
            <a:r>
              <a:rPr sz="1800">
                <a:solidFill>
                  <a:srgbClr val="232323"/>
                </a:solidFill>
                <a:latin typeface="Calibri"/>
                <a:cs typeface="Calibri"/>
              </a:rPr>
              <a:t>every</a:t>
            </a:r>
            <a:r>
              <a:rPr sz="1800" spc="-35">
                <a:solidFill>
                  <a:srgbClr val="232323"/>
                </a:solidFill>
                <a:latin typeface="Calibri"/>
                <a:cs typeface="Calibri"/>
              </a:rPr>
              <a:t> </a:t>
            </a:r>
            <a:r>
              <a:rPr sz="1800">
                <a:solidFill>
                  <a:srgbClr val="232323"/>
                </a:solidFill>
                <a:latin typeface="Calibri"/>
                <a:cs typeface="Calibri"/>
              </a:rPr>
              <a:t>child.</a:t>
            </a:r>
            <a:r>
              <a:rPr sz="1800" spc="-25">
                <a:solidFill>
                  <a:srgbClr val="232323"/>
                </a:solidFill>
                <a:latin typeface="Calibri"/>
                <a:cs typeface="Calibri"/>
              </a:rPr>
              <a:t> </a:t>
            </a:r>
            <a:r>
              <a:rPr sz="1800">
                <a:solidFill>
                  <a:srgbClr val="232323"/>
                </a:solidFill>
                <a:latin typeface="Calibri"/>
                <a:cs typeface="Calibri"/>
              </a:rPr>
              <a:t>But</a:t>
            </a:r>
            <a:r>
              <a:rPr sz="1800" spc="-40">
                <a:solidFill>
                  <a:srgbClr val="232323"/>
                </a:solidFill>
                <a:latin typeface="Calibri"/>
                <a:cs typeface="Calibri"/>
              </a:rPr>
              <a:t> </a:t>
            </a:r>
            <a:r>
              <a:rPr sz="1800">
                <a:solidFill>
                  <a:srgbClr val="232323"/>
                </a:solidFill>
                <a:latin typeface="Calibri"/>
                <a:cs typeface="Calibri"/>
              </a:rPr>
              <a:t>equitable</a:t>
            </a:r>
            <a:r>
              <a:rPr sz="1800" spc="-15">
                <a:solidFill>
                  <a:srgbClr val="232323"/>
                </a:solidFill>
                <a:latin typeface="Calibri"/>
                <a:cs typeface="Calibri"/>
              </a:rPr>
              <a:t> </a:t>
            </a:r>
            <a:r>
              <a:rPr sz="1800" spc="-25">
                <a:solidFill>
                  <a:srgbClr val="232323"/>
                </a:solidFill>
                <a:latin typeface="Calibri"/>
                <a:cs typeface="Calibri"/>
              </a:rPr>
              <a:t>and </a:t>
            </a:r>
            <a:r>
              <a:rPr sz="1800">
                <a:solidFill>
                  <a:srgbClr val="232323"/>
                </a:solidFill>
                <a:latin typeface="Calibri"/>
                <a:cs typeface="Calibri"/>
              </a:rPr>
              <a:t>accessible</a:t>
            </a:r>
            <a:r>
              <a:rPr sz="1800" spc="-40">
                <a:solidFill>
                  <a:srgbClr val="232323"/>
                </a:solidFill>
                <a:latin typeface="Calibri"/>
                <a:cs typeface="Calibri"/>
              </a:rPr>
              <a:t> </a:t>
            </a:r>
            <a:r>
              <a:rPr sz="1800" spc="-10">
                <a:solidFill>
                  <a:srgbClr val="232323"/>
                </a:solidFill>
                <a:latin typeface="Calibri"/>
                <a:cs typeface="Calibri"/>
              </a:rPr>
              <a:t>education</a:t>
            </a:r>
            <a:r>
              <a:rPr sz="1800" spc="-45">
                <a:solidFill>
                  <a:srgbClr val="232323"/>
                </a:solidFill>
                <a:latin typeface="Calibri"/>
                <a:cs typeface="Calibri"/>
              </a:rPr>
              <a:t> </a:t>
            </a:r>
            <a:r>
              <a:rPr sz="1800">
                <a:solidFill>
                  <a:srgbClr val="232323"/>
                </a:solidFill>
                <a:latin typeface="Calibri"/>
                <a:cs typeface="Calibri"/>
              </a:rPr>
              <a:t>is</a:t>
            </a:r>
            <a:r>
              <a:rPr sz="1800" spc="-45">
                <a:solidFill>
                  <a:srgbClr val="232323"/>
                </a:solidFill>
                <a:latin typeface="Calibri"/>
                <a:cs typeface="Calibri"/>
              </a:rPr>
              <a:t> </a:t>
            </a:r>
            <a:r>
              <a:rPr sz="1800">
                <a:solidFill>
                  <a:srgbClr val="232323"/>
                </a:solidFill>
                <a:latin typeface="Calibri"/>
                <a:cs typeface="Calibri"/>
              </a:rPr>
              <a:t>still</a:t>
            </a:r>
            <a:r>
              <a:rPr sz="1800" spc="-45">
                <a:solidFill>
                  <a:srgbClr val="232323"/>
                </a:solidFill>
                <a:latin typeface="Calibri"/>
                <a:cs typeface="Calibri"/>
              </a:rPr>
              <a:t> </a:t>
            </a:r>
            <a:r>
              <a:rPr sz="1800">
                <a:solidFill>
                  <a:srgbClr val="232323"/>
                </a:solidFill>
                <a:latin typeface="Calibri"/>
                <a:cs typeface="Calibri"/>
              </a:rPr>
              <a:t>a</a:t>
            </a:r>
            <a:r>
              <a:rPr sz="1800" spc="-40">
                <a:solidFill>
                  <a:srgbClr val="232323"/>
                </a:solidFill>
                <a:latin typeface="Calibri"/>
                <a:cs typeface="Calibri"/>
              </a:rPr>
              <a:t> </a:t>
            </a:r>
            <a:r>
              <a:rPr sz="1800">
                <a:solidFill>
                  <a:srgbClr val="232323"/>
                </a:solidFill>
                <a:latin typeface="Calibri"/>
                <a:cs typeface="Calibri"/>
              </a:rPr>
              <a:t>distant</a:t>
            </a:r>
            <a:r>
              <a:rPr sz="1800" spc="-55">
                <a:solidFill>
                  <a:srgbClr val="232323"/>
                </a:solidFill>
                <a:latin typeface="Calibri"/>
                <a:cs typeface="Calibri"/>
              </a:rPr>
              <a:t> </a:t>
            </a:r>
            <a:r>
              <a:rPr sz="1800">
                <a:solidFill>
                  <a:srgbClr val="232323"/>
                </a:solidFill>
                <a:latin typeface="Calibri"/>
                <a:cs typeface="Calibri"/>
              </a:rPr>
              <a:t>dream</a:t>
            </a:r>
            <a:r>
              <a:rPr sz="1800" spc="-45">
                <a:solidFill>
                  <a:srgbClr val="232323"/>
                </a:solidFill>
                <a:latin typeface="Calibri"/>
                <a:cs typeface="Calibri"/>
              </a:rPr>
              <a:t> </a:t>
            </a:r>
            <a:r>
              <a:rPr sz="1800">
                <a:solidFill>
                  <a:srgbClr val="232323"/>
                </a:solidFill>
                <a:latin typeface="Calibri"/>
                <a:cs typeface="Calibri"/>
              </a:rPr>
              <a:t>for</a:t>
            </a:r>
            <a:r>
              <a:rPr sz="1800" spc="-45">
                <a:solidFill>
                  <a:srgbClr val="232323"/>
                </a:solidFill>
                <a:latin typeface="Calibri"/>
                <a:cs typeface="Calibri"/>
              </a:rPr>
              <a:t> </a:t>
            </a:r>
            <a:r>
              <a:rPr sz="1800">
                <a:solidFill>
                  <a:srgbClr val="232323"/>
                </a:solidFill>
                <a:latin typeface="Calibri"/>
                <a:cs typeface="Calibri"/>
              </a:rPr>
              <a:t>many</a:t>
            </a:r>
            <a:r>
              <a:rPr sz="1800" spc="-45">
                <a:solidFill>
                  <a:srgbClr val="232323"/>
                </a:solidFill>
                <a:latin typeface="Calibri"/>
                <a:cs typeface="Calibri"/>
              </a:rPr>
              <a:t> </a:t>
            </a:r>
            <a:r>
              <a:rPr sz="1800" spc="-10">
                <a:solidFill>
                  <a:srgbClr val="232323"/>
                </a:solidFill>
                <a:latin typeface="Calibri"/>
                <a:cs typeface="Calibri"/>
              </a:rPr>
              <a:t>children. </a:t>
            </a:r>
            <a:r>
              <a:rPr sz="1800">
                <a:solidFill>
                  <a:srgbClr val="232323"/>
                </a:solidFill>
                <a:latin typeface="Calibri"/>
                <a:cs typeface="Calibri"/>
              </a:rPr>
              <a:t>Here</a:t>
            </a:r>
            <a:r>
              <a:rPr sz="1800" spc="-35">
                <a:solidFill>
                  <a:srgbClr val="232323"/>
                </a:solidFill>
                <a:latin typeface="Calibri"/>
                <a:cs typeface="Calibri"/>
              </a:rPr>
              <a:t> </a:t>
            </a:r>
            <a:r>
              <a:rPr sz="1800">
                <a:solidFill>
                  <a:srgbClr val="232323"/>
                </a:solidFill>
                <a:latin typeface="Calibri"/>
                <a:cs typeface="Calibri"/>
              </a:rPr>
              <a:t>is</a:t>
            </a:r>
            <a:r>
              <a:rPr sz="1800" spc="-45">
                <a:solidFill>
                  <a:srgbClr val="232323"/>
                </a:solidFill>
                <a:latin typeface="Calibri"/>
                <a:cs typeface="Calibri"/>
              </a:rPr>
              <a:t> </a:t>
            </a:r>
            <a:r>
              <a:rPr sz="1800">
                <a:solidFill>
                  <a:srgbClr val="232323"/>
                </a:solidFill>
                <a:latin typeface="Calibri"/>
                <a:cs typeface="Calibri"/>
              </a:rPr>
              <a:t>where</a:t>
            </a:r>
            <a:r>
              <a:rPr sz="1800" spc="-30">
                <a:solidFill>
                  <a:srgbClr val="232323"/>
                </a:solidFill>
                <a:latin typeface="Calibri"/>
                <a:cs typeface="Calibri"/>
              </a:rPr>
              <a:t> </a:t>
            </a:r>
            <a:r>
              <a:rPr sz="1800">
                <a:solidFill>
                  <a:srgbClr val="232323"/>
                </a:solidFill>
                <a:latin typeface="Calibri"/>
                <a:cs typeface="Calibri"/>
              </a:rPr>
              <a:t>a</a:t>
            </a:r>
            <a:r>
              <a:rPr sz="1800" spc="-40">
                <a:solidFill>
                  <a:srgbClr val="232323"/>
                </a:solidFill>
                <a:latin typeface="Calibri"/>
                <a:cs typeface="Calibri"/>
              </a:rPr>
              <a:t> </a:t>
            </a:r>
            <a:r>
              <a:rPr sz="1800" spc="-10">
                <a:solidFill>
                  <a:srgbClr val="232323"/>
                </a:solidFill>
                <a:latin typeface="Calibri"/>
                <a:cs typeface="Calibri"/>
              </a:rPr>
              <a:t>sophisticated</a:t>
            </a:r>
            <a:r>
              <a:rPr sz="1800" spc="-15">
                <a:solidFill>
                  <a:srgbClr val="232323"/>
                </a:solidFill>
                <a:latin typeface="Calibri"/>
                <a:cs typeface="Calibri"/>
              </a:rPr>
              <a:t> </a:t>
            </a:r>
            <a:r>
              <a:rPr lang="en-US" sz="1800" spc="-15">
                <a:solidFill>
                  <a:schemeClr val="tx1"/>
                </a:solidFill>
                <a:uFill>
                  <a:solidFill>
                    <a:srgbClr val="2997E2"/>
                  </a:solidFill>
                </a:uFill>
                <a:latin typeface="Calibri"/>
                <a:cs typeface="Calibri"/>
              </a:rPr>
              <a:t>college management system </a:t>
            </a:r>
            <a:r>
              <a:rPr sz="1800" spc="-20">
                <a:solidFill>
                  <a:srgbClr val="232323"/>
                </a:solidFill>
                <a:latin typeface="Calibri"/>
                <a:cs typeface="Calibri"/>
              </a:rPr>
              <a:t>will </a:t>
            </a:r>
            <a:r>
              <a:rPr sz="1800">
                <a:solidFill>
                  <a:srgbClr val="232323"/>
                </a:solidFill>
                <a:latin typeface="Calibri"/>
                <a:cs typeface="Calibri"/>
              </a:rPr>
              <a:t>help</a:t>
            </a:r>
            <a:r>
              <a:rPr sz="1800" spc="-35">
                <a:solidFill>
                  <a:srgbClr val="232323"/>
                </a:solidFill>
                <a:latin typeface="Calibri"/>
                <a:cs typeface="Calibri"/>
              </a:rPr>
              <a:t> </a:t>
            </a:r>
            <a:r>
              <a:rPr sz="1800">
                <a:solidFill>
                  <a:srgbClr val="232323"/>
                </a:solidFill>
                <a:latin typeface="Calibri"/>
                <a:cs typeface="Calibri"/>
              </a:rPr>
              <a:t>in</a:t>
            </a:r>
            <a:r>
              <a:rPr sz="1800" spc="-35">
                <a:solidFill>
                  <a:srgbClr val="232323"/>
                </a:solidFill>
                <a:latin typeface="Calibri"/>
                <a:cs typeface="Calibri"/>
              </a:rPr>
              <a:t> </a:t>
            </a:r>
            <a:r>
              <a:rPr sz="1800">
                <a:solidFill>
                  <a:srgbClr val="232323"/>
                </a:solidFill>
                <a:latin typeface="Calibri"/>
                <a:cs typeface="Calibri"/>
              </a:rPr>
              <a:t>making</a:t>
            </a:r>
            <a:r>
              <a:rPr sz="1800" spc="-40">
                <a:solidFill>
                  <a:srgbClr val="232323"/>
                </a:solidFill>
                <a:latin typeface="Calibri"/>
                <a:cs typeface="Calibri"/>
              </a:rPr>
              <a:t> </a:t>
            </a:r>
            <a:r>
              <a:rPr sz="1800" spc="-10">
                <a:solidFill>
                  <a:srgbClr val="232323"/>
                </a:solidFill>
                <a:latin typeface="Calibri"/>
                <a:cs typeface="Calibri"/>
              </a:rPr>
              <a:t>education</a:t>
            </a:r>
            <a:r>
              <a:rPr sz="1800" spc="-35">
                <a:solidFill>
                  <a:srgbClr val="232323"/>
                </a:solidFill>
                <a:latin typeface="Calibri"/>
                <a:cs typeface="Calibri"/>
              </a:rPr>
              <a:t> </a:t>
            </a:r>
            <a:r>
              <a:rPr sz="1800">
                <a:solidFill>
                  <a:srgbClr val="232323"/>
                </a:solidFill>
                <a:latin typeface="Calibri"/>
                <a:cs typeface="Calibri"/>
              </a:rPr>
              <a:t>more</a:t>
            </a:r>
            <a:r>
              <a:rPr sz="1800" spc="-30">
                <a:solidFill>
                  <a:srgbClr val="232323"/>
                </a:solidFill>
                <a:latin typeface="Calibri"/>
                <a:cs typeface="Calibri"/>
              </a:rPr>
              <a:t> </a:t>
            </a:r>
            <a:r>
              <a:rPr sz="1800">
                <a:solidFill>
                  <a:srgbClr val="232323"/>
                </a:solidFill>
                <a:latin typeface="Calibri"/>
                <a:cs typeface="Calibri"/>
              </a:rPr>
              <a:t>equitable</a:t>
            </a:r>
            <a:r>
              <a:rPr sz="1800" spc="-30">
                <a:solidFill>
                  <a:srgbClr val="232323"/>
                </a:solidFill>
                <a:latin typeface="Calibri"/>
                <a:cs typeface="Calibri"/>
              </a:rPr>
              <a:t> </a:t>
            </a:r>
            <a:r>
              <a:rPr sz="1800">
                <a:solidFill>
                  <a:srgbClr val="232323"/>
                </a:solidFill>
                <a:latin typeface="Calibri"/>
                <a:cs typeface="Calibri"/>
              </a:rPr>
              <a:t>and</a:t>
            </a:r>
            <a:r>
              <a:rPr sz="1800" spc="-30">
                <a:solidFill>
                  <a:srgbClr val="232323"/>
                </a:solidFill>
                <a:latin typeface="Calibri"/>
                <a:cs typeface="Calibri"/>
              </a:rPr>
              <a:t> </a:t>
            </a:r>
            <a:r>
              <a:rPr sz="1800">
                <a:solidFill>
                  <a:srgbClr val="232323"/>
                </a:solidFill>
                <a:latin typeface="Calibri"/>
                <a:cs typeface="Calibri"/>
              </a:rPr>
              <a:t>accessible</a:t>
            </a:r>
            <a:r>
              <a:rPr sz="1800" spc="-35">
                <a:solidFill>
                  <a:srgbClr val="232323"/>
                </a:solidFill>
                <a:latin typeface="Calibri"/>
                <a:cs typeface="Calibri"/>
              </a:rPr>
              <a:t> </a:t>
            </a:r>
            <a:r>
              <a:rPr sz="1800">
                <a:solidFill>
                  <a:srgbClr val="232323"/>
                </a:solidFill>
                <a:latin typeface="Calibri"/>
                <a:cs typeface="Calibri"/>
              </a:rPr>
              <a:t>for</a:t>
            </a:r>
            <a:r>
              <a:rPr sz="1800" spc="-40">
                <a:solidFill>
                  <a:srgbClr val="232323"/>
                </a:solidFill>
                <a:latin typeface="Calibri"/>
                <a:cs typeface="Calibri"/>
              </a:rPr>
              <a:t> </a:t>
            </a:r>
            <a:r>
              <a:rPr sz="1800" spc="-25">
                <a:solidFill>
                  <a:srgbClr val="232323"/>
                </a:solidFill>
                <a:latin typeface="Calibri"/>
                <a:cs typeface="Calibri"/>
              </a:rPr>
              <a:t>all </a:t>
            </a:r>
            <a:r>
              <a:rPr sz="1800">
                <a:solidFill>
                  <a:srgbClr val="232323"/>
                </a:solidFill>
                <a:latin typeface="Calibri"/>
                <a:cs typeface="Calibri"/>
              </a:rPr>
              <a:t>students.</a:t>
            </a:r>
            <a:r>
              <a:rPr sz="1800" spc="-60">
                <a:solidFill>
                  <a:srgbClr val="232323"/>
                </a:solidFill>
                <a:latin typeface="Calibri"/>
                <a:cs typeface="Calibri"/>
              </a:rPr>
              <a:t> </a:t>
            </a:r>
            <a:r>
              <a:rPr sz="1800">
                <a:solidFill>
                  <a:srgbClr val="232323"/>
                </a:solidFill>
                <a:latin typeface="Calibri"/>
                <a:cs typeface="Calibri"/>
              </a:rPr>
              <a:t>By</a:t>
            </a:r>
            <a:r>
              <a:rPr sz="1800" spc="-60">
                <a:solidFill>
                  <a:srgbClr val="232323"/>
                </a:solidFill>
                <a:latin typeface="Calibri"/>
                <a:cs typeface="Calibri"/>
              </a:rPr>
              <a:t> </a:t>
            </a:r>
            <a:r>
              <a:rPr sz="1800" spc="-10">
                <a:solidFill>
                  <a:srgbClr val="232323"/>
                </a:solidFill>
                <a:latin typeface="Calibri"/>
                <a:cs typeface="Calibri"/>
              </a:rPr>
              <a:t>leveraging</a:t>
            </a:r>
            <a:r>
              <a:rPr sz="1800" spc="-45">
                <a:solidFill>
                  <a:srgbClr val="232323"/>
                </a:solidFill>
                <a:latin typeface="Calibri"/>
                <a:cs typeface="Calibri"/>
              </a:rPr>
              <a:t> </a:t>
            </a:r>
            <a:r>
              <a:rPr sz="1800" spc="-10">
                <a:solidFill>
                  <a:srgbClr val="232323"/>
                </a:solidFill>
                <a:latin typeface="Calibri"/>
                <a:cs typeface="Calibri"/>
              </a:rPr>
              <a:t>technology,</a:t>
            </a:r>
            <a:r>
              <a:rPr sz="1800" spc="-20">
                <a:solidFill>
                  <a:srgbClr val="232323"/>
                </a:solidFill>
                <a:latin typeface="Calibri"/>
                <a:cs typeface="Calibri"/>
              </a:rPr>
              <a:t> </a:t>
            </a:r>
            <a:r>
              <a:rPr sz="1800">
                <a:solidFill>
                  <a:srgbClr val="232323"/>
                </a:solidFill>
                <a:latin typeface="Calibri"/>
                <a:cs typeface="Calibri"/>
              </a:rPr>
              <a:t>it</a:t>
            </a:r>
            <a:r>
              <a:rPr sz="1800" spc="-40">
                <a:solidFill>
                  <a:srgbClr val="232323"/>
                </a:solidFill>
                <a:latin typeface="Calibri"/>
                <a:cs typeface="Calibri"/>
              </a:rPr>
              <a:t> </a:t>
            </a:r>
            <a:r>
              <a:rPr sz="1800">
                <a:solidFill>
                  <a:srgbClr val="232323"/>
                </a:solidFill>
                <a:latin typeface="Calibri"/>
                <a:cs typeface="Calibri"/>
              </a:rPr>
              <a:t>will</a:t>
            </a:r>
            <a:r>
              <a:rPr sz="1800" spc="-45">
                <a:solidFill>
                  <a:srgbClr val="232323"/>
                </a:solidFill>
                <a:latin typeface="Calibri"/>
                <a:cs typeface="Calibri"/>
              </a:rPr>
              <a:t> </a:t>
            </a:r>
            <a:r>
              <a:rPr sz="1800">
                <a:solidFill>
                  <a:srgbClr val="232323"/>
                </a:solidFill>
                <a:latin typeface="Calibri"/>
                <a:cs typeface="Calibri"/>
              </a:rPr>
              <a:t>level</a:t>
            </a:r>
            <a:r>
              <a:rPr sz="1800" spc="-45">
                <a:solidFill>
                  <a:srgbClr val="232323"/>
                </a:solidFill>
                <a:latin typeface="Calibri"/>
                <a:cs typeface="Calibri"/>
              </a:rPr>
              <a:t> </a:t>
            </a:r>
            <a:r>
              <a:rPr sz="1800">
                <a:solidFill>
                  <a:srgbClr val="232323"/>
                </a:solidFill>
                <a:latin typeface="Calibri"/>
                <a:cs typeface="Calibri"/>
              </a:rPr>
              <a:t>the</a:t>
            </a:r>
            <a:r>
              <a:rPr sz="1800" spc="-30">
                <a:solidFill>
                  <a:srgbClr val="232323"/>
                </a:solidFill>
                <a:latin typeface="Calibri"/>
                <a:cs typeface="Calibri"/>
              </a:rPr>
              <a:t> </a:t>
            </a:r>
            <a:r>
              <a:rPr sz="1800">
                <a:solidFill>
                  <a:srgbClr val="232323"/>
                </a:solidFill>
                <a:latin typeface="Calibri"/>
                <a:cs typeface="Calibri"/>
              </a:rPr>
              <a:t>playing</a:t>
            </a:r>
            <a:r>
              <a:rPr sz="1800" spc="-35">
                <a:solidFill>
                  <a:srgbClr val="232323"/>
                </a:solidFill>
                <a:latin typeface="Calibri"/>
                <a:cs typeface="Calibri"/>
              </a:rPr>
              <a:t> </a:t>
            </a:r>
            <a:r>
              <a:rPr sz="1800" spc="-10">
                <a:solidFill>
                  <a:srgbClr val="232323"/>
                </a:solidFill>
                <a:latin typeface="Calibri"/>
                <a:cs typeface="Calibri"/>
              </a:rPr>
              <a:t>field </a:t>
            </a:r>
            <a:r>
              <a:rPr sz="1800">
                <a:solidFill>
                  <a:srgbClr val="232323"/>
                </a:solidFill>
                <a:latin typeface="Calibri"/>
                <a:cs typeface="Calibri"/>
              </a:rPr>
              <a:t>for</a:t>
            </a:r>
            <a:r>
              <a:rPr sz="1800" spc="-45">
                <a:solidFill>
                  <a:srgbClr val="232323"/>
                </a:solidFill>
                <a:latin typeface="Calibri"/>
                <a:cs typeface="Calibri"/>
              </a:rPr>
              <a:t> </a:t>
            </a:r>
            <a:r>
              <a:rPr sz="1800">
                <a:solidFill>
                  <a:srgbClr val="232323"/>
                </a:solidFill>
                <a:latin typeface="Calibri"/>
                <a:cs typeface="Calibri"/>
              </a:rPr>
              <a:t>all</a:t>
            </a:r>
            <a:r>
              <a:rPr sz="1800" spc="-45">
                <a:solidFill>
                  <a:srgbClr val="232323"/>
                </a:solidFill>
                <a:latin typeface="Calibri"/>
                <a:cs typeface="Calibri"/>
              </a:rPr>
              <a:t> </a:t>
            </a:r>
            <a:r>
              <a:rPr sz="1800">
                <a:solidFill>
                  <a:srgbClr val="232323"/>
                </a:solidFill>
                <a:latin typeface="Calibri"/>
                <a:cs typeface="Calibri"/>
              </a:rPr>
              <a:t>students</a:t>
            </a:r>
            <a:r>
              <a:rPr sz="1800" spc="-45">
                <a:solidFill>
                  <a:srgbClr val="232323"/>
                </a:solidFill>
                <a:latin typeface="Calibri"/>
                <a:cs typeface="Calibri"/>
              </a:rPr>
              <a:t> </a:t>
            </a:r>
            <a:r>
              <a:rPr sz="1800">
                <a:solidFill>
                  <a:srgbClr val="232323"/>
                </a:solidFill>
                <a:latin typeface="Calibri"/>
                <a:cs typeface="Calibri"/>
              </a:rPr>
              <a:t>and</a:t>
            </a:r>
            <a:r>
              <a:rPr sz="1800" spc="-50">
                <a:solidFill>
                  <a:srgbClr val="232323"/>
                </a:solidFill>
                <a:latin typeface="Calibri"/>
                <a:cs typeface="Calibri"/>
              </a:rPr>
              <a:t> </a:t>
            </a:r>
            <a:r>
              <a:rPr sz="1800">
                <a:solidFill>
                  <a:srgbClr val="232323"/>
                </a:solidFill>
                <a:latin typeface="Calibri"/>
                <a:cs typeface="Calibri"/>
              </a:rPr>
              <a:t>provide</a:t>
            </a:r>
            <a:r>
              <a:rPr sz="1800" spc="-35">
                <a:solidFill>
                  <a:srgbClr val="232323"/>
                </a:solidFill>
                <a:latin typeface="Calibri"/>
                <a:cs typeface="Calibri"/>
              </a:rPr>
              <a:t> </a:t>
            </a:r>
            <a:r>
              <a:rPr sz="1800">
                <a:solidFill>
                  <a:srgbClr val="232323"/>
                </a:solidFill>
                <a:latin typeface="Calibri"/>
                <a:cs typeface="Calibri"/>
              </a:rPr>
              <a:t>each</a:t>
            </a:r>
            <a:r>
              <a:rPr sz="1800" spc="-35">
                <a:solidFill>
                  <a:srgbClr val="232323"/>
                </a:solidFill>
                <a:latin typeface="Calibri"/>
                <a:cs typeface="Calibri"/>
              </a:rPr>
              <a:t> </a:t>
            </a:r>
            <a:r>
              <a:rPr sz="1800">
                <a:solidFill>
                  <a:srgbClr val="232323"/>
                </a:solidFill>
                <a:latin typeface="Calibri"/>
                <a:cs typeface="Calibri"/>
              </a:rPr>
              <a:t>of</a:t>
            </a:r>
            <a:r>
              <a:rPr sz="1800" spc="-35">
                <a:solidFill>
                  <a:srgbClr val="232323"/>
                </a:solidFill>
                <a:latin typeface="Calibri"/>
                <a:cs typeface="Calibri"/>
              </a:rPr>
              <a:t> </a:t>
            </a:r>
            <a:r>
              <a:rPr sz="1800">
                <a:solidFill>
                  <a:srgbClr val="232323"/>
                </a:solidFill>
                <a:latin typeface="Calibri"/>
                <a:cs typeface="Calibri"/>
              </a:rPr>
              <a:t>them</a:t>
            </a:r>
            <a:r>
              <a:rPr sz="1800" spc="-45">
                <a:solidFill>
                  <a:srgbClr val="232323"/>
                </a:solidFill>
                <a:latin typeface="Calibri"/>
                <a:cs typeface="Calibri"/>
              </a:rPr>
              <a:t> </a:t>
            </a:r>
            <a:r>
              <a:rPr sz="1800">
                <a:solidFill>
                  <a:srgbClr val="232323"/>
                </a:solidFill>
                <a:latin typeface="Calibri"/>
                <a:cs typeface="Calibri"/>
              </a:rPr>
              <a:t>with</a:t>
            </a:r>
            <a:r>
              <a:rPr sz="1800" spc="-35">
                <a:solidFill>
                  <a:srgbClr val="232323"/>
                </a:solidFill>
                <a:latin typeface="Calibri"/>
                <a:cs typeface="Calibri"/>
              </a:rPr>
              <a:t> </a:t>
            </a:r>
            <a:r>
              <a:rPr sz="1800" spc="-10">
                <a:solidFill>
                  <a:srgbClr val="232323"/>
                </a:solidFill>
                <a:latin typeface="Calibri"/>
                <a:cs typeface="Calibri"/>
              </a:rPr>
              <a:t>equal </a:t>
            </a:r>
            <a:r>
              <a:rPr sz="1800">
                <a:solidFill>
                  <a:srgbClr val="232323"/>
                </a:solidFill>
                <a:latin typeface="Calibri"/>
                <a:cs typeface="Calibri"/>
              </a:rPr>
              <a:t>opportunities</a:t>
            </a:r>
            <a:r>
              <a:rPr sz="1800" spc="-20">
                <a:solidFill>
                  <a:srgbClr val="232323"/>
                </a:solidFill>
                <a:latin typeface="Calibri"/>
                <a:cs typeface="Calibri"/>
              </a:rPr>
              <a:t> </a:t>
            </a:r>
            <a:r>
              <a:rPr sz="1800">
                <a:solidFill>
                  <a:srgbClr val="232323"/>
                </a:solidFill>
                <a:latin typeface="Calibri"/>
                <a:cs typeface="Calibri"/>
              </a:rPr>
              <a:t>to</a:t>
            </a:r>
            <a:r>
              <a:rPr sz="1800" spc="-45">
                <a:solidFill>
                  <a:srgbClr val="232323"/>
                </a:solidFill>
                <a:latin typeface="Calibri"/>
                <a:cs typeface="Calibri"/>
              </a:rPr>
              <a:t> </a:t>
            </a:r>
            <a:r>
              <a:rPr sz="1800">
                <a:solidFill>
                  <a:srgbClr val="232323"/>
                </a:solidFill>
                <a:latin typeface="Calibri"/>
                <a:cs typeface="Calibri"/>
              </a:rPr>
              <a:t>learn</a:t>
            </a:r>
            <a:r>
              <a:rPr sz="1800" spc="-30">
                <a:solidFill>
                  <a:srgbClr val="232323"/>
                </a:solidFill>
                <a:latin typeface="Calibri"/>
                <a:cs typeface="Calibri"/>
              </a:rPr>
              <a:t> </a:t>
            </a:r>
            <a:r>
              <a:rPr sz="1800">
                <a:solidFill>
                  <a:srgbClr val="232323"/>
                </a:solidFill>
                <a:latin typeface="Calibri"/>
                <a:cs typeface="Calibri"/>
              </a:rPr>
              <a:t>and</a:t>
            </a:r>
            <a:r>
              <a:rPr sz="1800" spc="-40">
                <a:solidFill>
                  <a:srgbClr val="232323"/>
                </a:solidFill>
                <a:latin typeface="Calibri"/>
                <a:cs typeface="Calibri"/>
              </a:rPr>
              <a:t> </a:t>
            </a:r>
            <a:r>
              <a:rPr sz="1800" spc="-20">
                <a:solidFill>
                  <a:srgbClr val="232323"/>
                </a:solidFill>
                <a:latin typeface="Calibri"/>
                <a:cs typeface="Calibri"/>
              </a:rPr>
              <a:t>grow. </a:t>
            </a:r>
            <a:r>
              <a:rPr lang="en-US" sz="1800" b="1" spc="-40">
                <a:solidFill>
                  <a:schemeClr val="accent2">
                    <a:lumMod val="75000"/>
                  </a:schemeClr>
                </a:solidFill>
                <a:latin typeface="Calibri"/>
                <a:cs typeface="Calibri"/>
              </a:rPr>
              <a:t>The </a:t>
            </a:r>
            <a:r>
              <a:rPr lang="en-IN" sz="1800" b="1" spc="-40">
                <a:solidFill>
                  <a:schemeClr val="accent2">
                    <a:lumMod val="75000"/>
                  </a:schemeClr>
                </a:solidFill>
                <a:latin typeface="Calibri"/>
                <a:cs typeface="Calibri"/>
              </a:rPr>
              <a:t>Website Of BIMS </a:t>
            </a:r>
            <a:r>
              <a:rPr sz="1800" spc="-10">
                <a:solidFill>
                  <a:srgbClr val="232323"/>
                </a:solidFill>
                <a:latin typeface="Calibri"/>
                <a:cs typeface="Calibri"/>
              </a:rPr>
              <a:t>college management</a:t>
            </a:r>
            <a:r>
              <a:rPr sz="1800" spc="-65">
                <a:solidFill>
                  <a:srgbClr val="232323"/>
                </a:solidFill>
                <a:latin typeface="Calibri"/>
                <a:cs typeface="Calibri"/>
              </a:rPr>
              <a:t> </a:t>
            </a:r>
            <a:r>
              <a:rPr sz="1800">
                <a:solidFill>
                  <a:srgbClr val="232323"/>
                </a:solidFill>
                <a:latin typeface="Calibri"/>
                <a:cs typeface="Calibri"/>
              </a:rPr>
              <a:t>software</a:t>
            </a:r>
            <a:r>
              <a:rPr sz="1800" spc="-40">
                <a:solidFill>
                  <a:srgbClr val="232323"/>
                </a:solidFill>
                <a:latin typeface="Calibri"/>
                <a:cs typeface="Calibri"/>
              </a:rPr>
              <a:t> </a:t>
            </a:r>
            <a:r>
              <a:rPr sz="1800">
                <a:solidFill>
                  <a:srgbClr val="232323"/>
                </a:solidFill>
                <a:latin typeface="Calibri"/>
                <a:cs typeface="Calibri"/>
              </a:rPr>
              <a:t>has</a:t>
            </a:r>
            <a:r>
              <a:rPr sz="1800" spc="-55">
                <a:solidFill>
                  <a:srgbClr val="232323"/>
                </a:solidFill>
                <a:latin typeface="Calibri"/>
                <a:cs typeface="Calibri"/>
              </a:rPr>
              <a:t> </a:t>
            </a:r>
            <a:r>
              <a:rPr sz="1800">
                <a:solidFill>
                  <a:srgbClr val="232323"/>
                </a:solidFill>
                <a:latin typeface="Calibri"/>
                <a:cs typeface="Calibri"/>
              </a:rPr>
              <a:t>helped</a:t>
            </a:r>
            <a:r>
              <a:rPr sz="1800" spc="-30">
                <a:solidFill>
                  <a:srgbClr val="232323"/>
                </a:solidFill>
                <a:latin typeface="Calibri"/>
                <a:cs typeface="Calibri"/>
              </a:rPr>
              <a:t> </a:t>
            </a:r>
            <a:r>
              <a:rPr sz="1800">
                <a:solidFill>
                  <a:srgbClr val="232323"/>
                </a:solidFill>
                <a:latin typeface="Calibri"/>
                <a:cs typeface="Calibri"/>
              </a:rPr>
              <a:t>many</a:t>
            </a:r>
            <a:r>
              <a:rPr sz="1800" spc="-50">
                <a:solidFill>
                  <a:srgbClr val="232323"/>
                </a:solidFill>
                <a:latin typeface="Calibri"/>
                <a:cs typeface="Calibri"/>
              </a:rPr>
              <a:t> </a:t>
            </a:r>
            <a:r>
              <a:rPr sz="1800">
                <a:solidFill>
                  <a:srgbClr val="232323"/>
                </a:solidFill>
                <a:latin typeface="Calibri"/>
                <a:cs typeface="Calibri"/>
              </a:rPr>
              <a:t>institutes</a:t>
            </a:r>
            <a:r>
              <a:rPr sz="1800" spc="-35">
                <a:solidFill>
                  <a:srgbClr val="232323"/>
                </a:solidFill>
                <a:latin typeface="Calibri"/>
                <a:cs typeface="Calibri"/>
              </a:rPr>
              <a:t> </a:t>
            </a:r>
            <a:r>
              <a:rPr sz="1800">
                <a:solidFill>
                  <a:srgbClr val="232323"/>
                </a:solidFill>
                <a:latin typeface="Calibri"/>
                <a:cs typeface="Calibri"/>
              </a:rPr>
              <a:t>to</a:t>
            </a:r>
            <a:r>
              <a:rPr sz="1800" spc="-60">
                <a:solidFill>
                  <a:srgbClr val="232323"/>
                </a:solidFill>
                <a:latin typeface="Calibri"/>
                <a:cs typeface="Calibri"/>
              </a:rPr>
              <a:t> </a:t>
            </a:r>
            <a:r>
              <a:rPr sz="1800" spc="-10">
                <a:solidFill>
                  <a:srgbClr val="232323"/>
                </a:solidFill>
                <a:latin typeface="Calibri"/>
                <a:cs typeface="Calibri"/>
              </a:rPr>
              <a:t>select </a:t>
            </a:r>
            <a:r>
              <a:rPr sz="1800">
                <a:solidFill>
                  <a:srgbClr val="232323"/>
                </a:solidFill>
                <a:latin typeface="Calibri"/>
                <a:cs typeface="Calibri"/>
              </a:rPr>
              <a:t>meritorious</a:t>
            </a:r>
            <a:r>
              <a:rPr sz="1800" spc="-55">
                <a:solidFill>
                  <a:srgbClr val="232323"/>
                </a:solidFill>
                <a:latin typeface="Calibri"/>
                <a:cs typeface="Calibri"/>
              </a:rPr>
              <a:t> </a:t>
            </a:r>
            <a:r>
              <a:rPr sz="1800">
                <a:solidFill>
                  <a:srgbClr val="232323"/>
                </a:solidFill>
                <a:latin typeface="Calibri"/>
                <a:cs typeface="Calibri"/>
              </a:rPr>
              <a:t>students</a:t>
            </a:r>
            <a:r>
              <a:rPr sz="1800" spc="-60">
                <a:solidFill>
                  <a:srgbClr val="232323"/>
                </a:solidFill>
                <a:latin typeface="Calibri"/>
                <a:cs typeface="Calibri"/>
              </a:rPr>
              <a:t> </a:t>
            </a:r>
            <a:r>
              <a:rPr sz="1800">
                <a:solidFill>
                  <a:srgbClr val="232323"/>
                </a:solidFill>
                <a:latin typeface="Calibri"/>
                <a:cs typeface="Calibri"/>
              </a:rPr>
              <a:t>from</a:t>
            </a:r>
            <a:r>
              <a:rPr sz="1800" spc="-55">
                <a:solidFill>
                  <a:srgbClr val="232323"/>
                </a:solidFill>
                <a:latin typeface="Calibri"/>
                <a:cs typeface="Calibri"/>
              </a:rPr>
              <a:t> </a:t>
            </a:r>
            <a:r>
              <a:rPr sz="1800">
                <a:solidFill>
                  <a:srgbClr val="232323"/>
                </a:solidFill>
                <a:latin typeface="Calibri"/>
                <a:cs typeface="Calibri"/>
              </a:rPr>
              <a:t>remote</a:t>
            </a:r>
            <a:r>
              <a:rPr sz="1800" spc="-45">
                <a:solidFill>
                  <a:srgbClr val="232323"/>
                </a:solidFill>
                <a:latin typeface="Calibri"/>
                <a:cs typeface="Calibri"/>
              </a:rPr>
              <a:t> </a:t>
            </a:r>
            <a:r>
              <a:rPr sz="1800">
                <a:solidFill>
                  <a:srgbClr val="232323"/>
                </a:solidFill>
                <a:latin typeface="Calibri"/>
                <a:cs typeface="Calibri"/>
              </a:rPr>
              <a:t>places</a:t>
            </a:r>
            <a:r>
              <a:rPr sz="1800" spc="-50">
                <a:solidFill>
                  <a:srgbClr val="232323"/>
                </a:solidFill>
                <a:latin typeface="Calibri"/>
                <a:cs typeface="Calibri"/>
              </a:rPr>
              <a:t> </a:t>
            </a:r>
            <a:r>
              <a:rPr sz="1800">
                <a:solidFill>
                  <a:srgbClr val="232323"/>
                </a:solidFill>
                <a:latin typeface="Calibri"/>
                <a:cs typeface="Calibri"/>
              </a:rPr>
              <a:t>as</a:t>
            </a:r>
            <a:r>
              <a:rPr sz="1800" spc="-50">
                <a:solidFill>
                  <a:srgbClr val="232323"/>
                </a:solidFill>
                <a:latin typeface="Calibri"/>
                <a:cs typeface="Calibri"/>
              </a:rPr>
              <a:t> </a:t>
            </a:r>
            <a:r>
              <a:rPr sz="1800">
                <a:solidFill>
                  <a:srgbClr val="232323"/>
                </a:solidFill>
                <a:latin typeface="Calibri"/>
                <a:cs typeface="Calibri"/>
              </a:rPr>
              <a:t>well</a:t>
            </a:r>
            <a:r>
              <a:rPr sz="1800" spc="-55">
                <a:solidFill>
                  <a:srgbClr val="232323"/>
                </a:solidFill>
                <a:latin typeface="Calibri"/>
                <a:cs typeface="Calibri"/>
              </a:rPr>
              <a:t> </a:t>
            </a:r>
            <a:r>
              <a:rPr sz="1800">
                <a:solidFill>
                  <a:srgbClr val="232323"/>
                </a:solidFill>
                <a:latin typeface="Calibri"/>
                <a:cs typeface="Calibri"/>
              </a:rPr>
              <a:t>as</a:t>
            </a:r>
            <a:r>
              <a:rPr sz="1800" spc="-60">
                <a:solidFill>
                  <a:srgbClr val="232323"/>
                </a:solidFill>
                <a:latin typeface="Calibri"/>
                <a:cs typeface="Calibri"/>
              </a:rPr>
              <a:t> </a:t>
            </a:r>
            <a:r>
              <a:rPr sz="1800">
                <a:solidFill>
                  <a:srgbClr val="232323"/>
                </a:solidFill>
                <a:latin typeface="Calibri"/>
                <a:cs typeface="Calibri"/>
              </a:rPr>
              <a:t>provide</a:t>
            </a:r>
            <a:r>
              <a:rPr sz="1800" spc="-40">
                <a:solidFill>
                  <a:srgbClr val="232323"/>
                </a:solidFill>
                <a:latin typeface="Calibri"/>
                <a:cs typeface="Calibri"/>
              </a:rPr>
              <a:t> </a:t>
            </a:r>
            <a:r>
              <a:rPr sz="1800" spc="-25">
                <a:solidFill>
                  <a:srgbClr val="232323"/>
                </a:solidFill>
                <a:latin typeface="Calibri"/>
                <a:cs typeface="Calibri"/>
              </a:rPr>
              <a:t>an </a:t>
            </a:r>
            <a:r>
              <a:rPr sz="1800">
                <a:solidFill>
                  <a:srgbClr val="232323"/>
                </a:solidFill>
                <a:latin typeface="Calibri"/>
                <a:cs typeface="Calibri"/>
              </a:rPr>
              <a:t>equitable</a:t>
            </a:r>
            <a:r>
              <a:rPr sz="1800" spc="-20">
                <a:solidFill>
                  <a:srgbClr val="232323"/>
                </a:solidFill>
                <a:latin typeface="Calibri"/>
                <a:cs typeface="Calibri"/>
              </a:rPr>
              <a:t> </a:t>
            </a:r>
            <a:r>
              <a:rPr sz="1800" spc="-10">
                <a:solidFill>
                  <a:srgbClr val="232323"/>
                </a:solidFill>
                <a:latin typeface="Calibri"/>
                <a:cs typeface="Calibri"/>
              </a:rPr>
              <a:t>education</a:t>
            </a:r>
            <a:r>
              <a:rPr sz="1800" spc="-30">
                <a:solidFill>
                  <a:srgbClr val="232323"/>
                </a:solidFill>
                <a:latin typeface="Calibri"/>
                <a:cs typeface="Calibri"/>
              </a:rPr>
              <a:t> </a:t>
            </a:r>
            <a:r>
              <a:rPr sz="1800">
                <a:solidFill>
                  <a:srgbClr val="232323"/>
                </a:solidFill>
                <a:latin typeface="Calibri"/>
                <a:cs typeface="Calibri"/>
              </a:rPr>
              <a:t>to</a:t>
            </a:r>
            <a:r>
              <a:rPr sz="1800" spc="-40">
                <a:solidFill>
                  <a:srgbClr val="232323"/>
                </a:solidFill>
                <a:latin typeface="Calibri"/>
                <a:cs typeface="Calibri"/>
              </a:rPr>
              <a:t> </a:t>
            </a:r>
            <a:r>
              <a:rPr sz="1800">
                <a:solidFill>
                  <a:srgbClr val="232323"/>
                </a:solidFill>
                <a:latin typeface="Calibri"/>
                <a:cs typeface="Calibri"/>
              </a:rPr>
              <a:t>all</a:t>
            </a:r>
            <a:r>
              <a:rPr sz="1800" spc="-40">
                <a:solidFill>
                  <a:srgbClr val="232323"/>
                </a:solidFill>
                <a:latin typeface="Calibri"/>
                <a:cs typeface="Calibri"/>
              </a:rPr>
              <a:t> </a:t>
            </a:r>
            <a:r>
              <a:rPr sz="1800" spc="-10">
                <a:solidFill>
                  <a:srgbClr val="232323"/>
                </a:solidFill>
                <a:latin typeface="Calibri"/>
                <a:cs typeface="Calibri"/>
              </a:rPr>
              <a:t>students.</a:t>
            </a:r>
            <a:endParaRPr sz="1800">
              <a:latin typeface="Calibri"/>
              <a:cs typeface="Calibri"/>
            </a:endParaRPr>
          </a:p>
          <a:p>
            <a:pPr marL="12700" marR="5080" indent="227965">
              <a:lnSpc>
                <a:spcPct val="100000"/>
              </a:lnSpc>
              <a:spcBef>
                <a:spcPts val="220"/>
              </a:spcBef>
              <a:buAutoNum type="arabicPeriod" startAt="3"/>
              <a:tabLst>
                <a:tab pos="240665" algn="l"/>
              </a:tabLst>
            </a:pPr>
            <a:r>
              <a:rPr sz="1800" b="1">
                <a:solidFill>
                  <a:srgbClr val="8E4220"/>
                </a:solidFill>
                <a:latin typeface="Calibri"/>
                <a:cs typeface="Calibri"/>
              </a:rPr>
              <a:t>Preparing</a:t>
            </a:r>
            <a:r>
              <a:rPr sz="1800" b="1" spc="-80">
                <a:solidFill>
                  <a:srgbClr val="8E4220"/>
                </a:solidFill>
                <a:latin typeface="Calibri"/>
                <a:cs typeface="Calibri"/>
              </a:rPr>
              <a:t> </a:t>
            </a:r>
            <a:r>
              <a:rPr sz="1800" b="1">
                <a:solidFill>
                  <a:srgbClr val="8E4220"/>
                </a:solidFill>
                <a:latin typeface="Calibri"/>
                <a:cs typeface="Calibri"/>
              </a:rPr>
              <a:t>students</a:t>
            </a:r>
            <a:r>
              <a:rPr sz="1800" b="1" spc="-65">
                <a:solidFill>
                  <a:srgbClr val="8E4220"/>
                </a:solidFill>
                <a:latin typeface="Calibri"/>
                <a:cs typeface="Calibri"/>
              </a:rPr>
              <a:t> </a:t>
            </a:r>
            <a:r>
              <a:rPr sz="1800" b="1">
                <a:solidFill>
                  <a:srgbClr val="8E4220"/>
                </a:solidFill>
                <a:latin typeface="Calibri"/>
                <a:cs typeface="Calibri"/>
              </a:rPr>
              <a:t>for</a:t>
            </a:r>
            <a:r>
              <a:rPr sz="1800" b="1" spc="-75">
                <a:solidFill>
                  <a:srgbClr val="8E4220"/>
                </a:solidFill>
                <a:latin typeface="Calibri"/>
                <a:cs typeface="Calibri"/>
              </a:rPr>
              <a:t> </a:t>
            </a:r>
            <a:r>
              <a:rPr sz="1800" b="1">
                <a:solidFill>
                  <a:srgbClr val="8E4220"/>
                </a:solidFill>
                <a:latin typeface="Calibri"/>
                <a:cs typeface="Calibri"/>
              </a:rPr>
              <a:t>the</a:t>
            </a:r>
            <a:r>
              <a:rPr sz="1800" b="1" spc="-60">
                <a:solidFill>
                  <a:srgbClr val="8E4220"/>
                </a:solidFill>
                <a:latin typeface="Calibri"/>
                <a:cs typeface="Calibri"/>
              </a:rPr>
              <a:t> </a:t>
            </a:r>
            <a:r>
              <a:rPr sz="1800" b="1">
                <a:solidFill>
                  <a:srgbClr val="8E4220"/>
                </a:solidFill>
                <a:latin typeface="Calibri"/>
                <a:cs typeface="Calibri"/>
              </a:rPr>
              <a:t>future:</a:t>
            </a:r>
            <a:r>
              <a:rPr sz="1800" b="1" spc="-40">
                <a:solidFill>
                  <a:srgbClr val="8E4220"/>
                </a:solidFill>
                <a:latin typeface="Calibri"/>
                <a:cs typeface="Calibri"/>
              </a:rPr>
              <a:t> </a:t>
            </a:r>
            <a:r>
              <a:rPr sz="1800">
                <a:solidFill>
                  <a:srgbClr val="232323"/>
                </a:solidFill>
                <a:latin typeface="Calibri"/>
                <a:cs typeface="Calibri"/>
              </a:rPr>
              <a:t>Many</a:t>
            </a:r>
            <a:r>
              <a:rPr sz="1800" spc="-55">
                <a:solidFill>
                  <a:srgbClr val="232323"/>
                </a:solidFill>
                <a:latin typeface="Calibri"/>
                <a:cs typeface="Calibri"/>
              </a:rPr>
              <a:t> </a:t>
            </a:r>
            <a:r>
              <a:rPr sz="1800">
                <a:solidFill>
                  <a:srgbClr val="232323"/>
                </a:solidFill>
                <a:latin typeface="Calibri"/>
                <a:cs typeface="Calibri"/>
              </a:rPr>
              <a:t>studies</a:t>
            </a:r>
            <a:r>
              <a:rPr sz="1800" spc="-50">
                <a:solidFill>
                  <a:srgbClr val="232323"/>
                </a:solidFill>
                <a:latin typeface="Calibri"/>
                <a:cs typeface="Calibri"/>
              </a:rPr>
              <a:t> </a:t>
            </a:r>
            <a:r>
              <a:rPr sz="1800">
                <a:solidFill>
                  <a:srgbClr val="232323"/>
                </a:solidFill>
                <a:latin typeface="Calibri"/>
                <a:cs typeface="Calibri"/>
              </a:rPr>
              <a:t>have</a:t>
            </a:r>
            <a:r>
              <a:rPr sz="1800" spc="-65">
                <a:solidFill>
                  <a:srgbClr val="232323"/>
                </a:solidFill>
                <a:latin typeface="Calibri"/>
                <a:cs typeface="Calibri"/>
              </a:rPr>
              <a:t> </a:t>
            </a:r>
            <a:r>
              <a:rPr sz="1800" spc="-10">
                <a:solidFill>
                  <a:srgbClr val="232323"/>
                </a:solidFill>
                <a:latin typeface="Calibri"/>
                <a:cs typeface="Calibri"/>
              </a:rPr>
              <a:t>revealed </a:t>
            </a:r>
            <a:r>
              <a:rPr sz="1800">
                <a:solidFill>
                  <a:srgbClr val="232323"/>
                </a:solidFill>
                <a:latin typeface="Calibri"/>
                <a:cs typeface="Calibri"/>
              </a:rPr>
              <a:t>that</a:t>
            </a:r>
            <a:r>
              <a:rPr sz="1800" spc="-45">
                <a:solidFill>
                  <a:srgbClr val="232323"/>
                </a:solidFill>
                <a:latin typeface="Calibri"/>
                <a:cs typeface="Calibri"/>
              </a:rPr>
              <a:t> </a:t>
            </a:r>
            <a:r>
              <a:rPr sz="1800">
                <a:solidFill>
                  <a:srgbClr val="232323"/>
                </a:solidFill>
                <a:latin typeface="Calibri"/>
                <a:cs typeface="Calibri"/>
              </a:rPr>
              <a:t>a</a:t>
            </a:r>
            <a:r>
              <a:rPr sz="1800" spc="-45">
                <a:solidFill>
                  <a:srgbClr val="232323"/>
                </a:solidFill>
                <a:latin typeface="Calibri"/>
                <a:cs typeface="Calibri"/>
              </a:rPr>
              <a:t> </a:t>
            </a:r>
            <a:r>
              <a:rPr sz="1800">
                <a:solidFill>
                  <a:srgbClr val="232323"/>
                </a:solidFill>
                <a:latin typeface="Calibri"/>
                <a:cs typeface="Calibri"/>
              </a:rPr>
              <a:t>large</a:t>
            </a:r>
            <a:r>
              <a:rPr sz="1800" spc="-25">
                <a:solidFill>
                  <a:srgbClr val="232323"/>
                </a:solidFill>
                <a:latin typeface="Calibri"/>
                <a:cs typeface="Calibri"/>
              </a:rPr>
              <a:t> </a:t>
            </a:r>
            <a:r>
              <a:rPr sz="1800">
                <a:solidFill>
                  <a:srgbClr val="232323"/>
                </a:solidFill>
                <a:latin typeface="Calibri"/>
                <a:cs typeface="Calibri"/>
              </a:rPr>
              <a:t>number</a:t>
            </a:r>
            <a:r>
              <a:rPr sz="1800" spc="-40">
                <a:solidFill>
                  <a:srgbClr val="232323"/>
                </a:solidFill>
                <a:latin typeface="Calibri"/>
                <a:cs typeface="Calibri"/>
              </a:rPr>
              <a:t> </a:t>
            </a:r>
            <a:r>
              <a:rPr sz="1800">
                <a:solidFill>
                  <a:srgbClr val="232323"/>
                </a:solidFill>
                <a:latin typeface="Calibri"/>
                <a:cs typeface="Calibri"/>
              </a:rPr>
              <a:t>of</a:t>
            </a:r>
            <a:r>
              <a:rPr sz="1800" spc="-30">
                <a:solidFill>
                  <a:srgbClr val="232323"/>
                </a:solidFill>
                <a:latin typeface="Calibri"/>
                <a:cs typeface="Calibri"/>
              </a:rPr>
              <a:t> </a:t>
            </a:r>
            <a:r>
              <a:rPr sz="1800" spc="-10">
                <a:solidFill>
                  <a:srgbClr val="232323"/>
                </a:solidFill>
                <a:latin typeface="Calibri"/>
                <a:cs typeface="Calibri"/>
              </a:rPr>
              <a:t>graduates</a:t>
            </a:r>
            <a:r>
              <a:rPr sz="1800" spc="-50">
                <a:solidFill>
                  <a:srgbClr val="232323"/>
                </a:solidFill>
                <a:latin typeface="Calibri"/>
                <a:cs typeface="Calibri"/>
              </a:rPr>
              <a:t> </a:t>
            </a:r>
            <a:r>
              <a:rPr sz="1800">
                <a:solidFill>
                  <a:srgbClr val="232323"/>
                </a:solidFill>
                <a:latin typeface="Calibri"/>
                <a:cs typeface="Calibri"/>
              </a:rPr>
              <a:t>lack</a:t>
            </a:r>
            <a:r>
              <a:rPr sz="1800" spc="-40">
                <a:solidFill>
                  <a:srgbClr val="232323"/>
                </a:solidFill>
                <a:latin typeface="Calibri"/>
                <a:cs typeface="Calibri"/>
              </a:rPr>
              <a:t> </a:t>
            </a:r>
            <a:r>
              <a:rPr sz="1800">
                <a:solidFill>
                  <a:srgbClr val="232323"/>
                </a:solidFill>
                <a:latin typeface="Calibri"/>
                <a:cs typeface="Calibri"/>
              </a:rPr>
              <a:t>the</a:t>
            </a:r>
            <a:r>
              <a:rPr sz="1800" spc="-25">
                <a:solidFill>
                  <a:srgbClr val="232323"/>
                </a:solidFill>
                <a:latin typeface="Calibri"/>
                <a:cs typeface="Calibri"/>
              </a:rPr>
              <a:t> </a:t>
            </a:r>
            <a:r>
              <a:rPr sz="1800">
                <a:solidFill>
                  <a:srgbClr val="232323"/>
                </a:solidFill>
                <a:latin typeface="Calibri"/>
                <a:cs typeface="Calibri"/>
              </a:rPr>
              <a:t>basic</a:t>
            </a:r>
            <a:r>
              <a:rPr sz="1800" spc="-50">
                <a:solidFill>
                  <a:srgbClr val="232323"/>
                </a:solidFill>
                <a:latin typeface="Calibri"/>
                <a:cs typeface="Calibri"/>
              </a:rPr>
              <a:t> </a:t>
            </a:r>
            <a:r>
              <a:rPr sz="1800">
                <a:solidFill>
                  <a:srgbClr val="232323"/>
                </a:solidFill>
                <a:latin typeface="Calibri"/>
                <a:cs typeface="Calibri"/>
              </a:rPr>
              <a:t>technical</a:t>
            </a:r>
            <a:r>
              <a:rPr sz="1800" spc="-10">
                <a:solidFill>
                  <a:srgbClr val="232323"/>
                </a:solidFill>
                <a:latin typeface="Calibri"/>
                <a:cs typeface="Calibri"/>
              </a:rPr>
              <a:t> </a:t>
            </a:r>
            <a:r>
              <a:rPr sz="1800">
                <a:solidFill>
                  <a:srgbClr val="232323"/>
                </a:solidFill>
                <a:latin typeface="Calibri"/>
                <a:cs typeface="Calibri"/>
              </a:rPr>
              <a:t>skills</a:t>
            </a:r>
            <a:r>
              <a:rPr sz="1800" spc="-40">
                <a:solidFill>
                  <a:srgbClr val="232323"/>
                </a:solidFill>
                <a:latin typeface="Calibri"/>
                <a:cs typeface="Calibri"/>
              </a:rPr>
              <a:t> </a:t>
            </a:r>
            <a:r>
              <a:rPr sz="1800" spc="-25">
                <a:solidFill>
                  <a:srgbClr val="232323"/>
                </a:solidFill>
                <a:latin typeface="Calibri"/>
                <a:cs typeface="Calibri"/>
              </a:rPr>
              <a:t>to </a:t>
            </a:r>
            <a:r>
              <a:rPr sz="1800">
                <a:solidFill>
                  <a:srgbClr val="232323"/>
                </a:solidFill>
                <a:latin typeface="Calibri"/>
                <a:cs typeface="Calibri"/>
              </a:rPr>
              <a:t>get</a:t>
            </a:r>
            <a:r>
              <a:rPr sz="1800" spc="-35">
                <a:solidFill>
                  <a:srgbClr val="232323"/>
                </a:solidFill>
                <a:latin typeface="Calibri"/>
                <a:cs typeface="Calibri"/>
              </a:rPr>
              <a:t> </a:t>
            </a:r>
            <a:r>
              <a:rPr sz="1800">
                <a:solidFill>
                  <a:srgbClr val="232323"/>
                </a:solidFill>
                <a:latin typeface="Calibri"/>
                <a:cs typeface="Calibri"/>
              </a:rPr>
              <a:t>a</a:t>
            </a:r>
            <a:r>
              <a:rPr sz="1800" spc="-35">
                <a:solidFill>
                  <a:srgbClr val="232323"/>
                </a:solidFill>
                <a:latin typeface="Calibri"/>
                <a:cs typeface="Calibri"/>
              </a:rPr>
              <a:t> </a:t>
            </a:r>
            <a:r>
              <a:rPr sz="1800">
                <a:solidFill>
                  <a:srgbClr val="232323"/>
                </a:solidFill>
                <a:latin typeface="Calibri"/>
                <a:cs typeface="Calibri"/>
              </a:rPr>
              <a:t>job.</a:t>
            </a:r>
            <a:r>
              <a:rPr sz="1800" spc="-30">
                <a:solidFill>
                  <a:srgbClr val="232323"/>
                </a:solidFill>
                <a:latin typeface="Calibri"/>
                <a:cs typeface="Calibri"/>
              </a:rPr>
              <a:t> </a:t>
            </a:r>
            <a:r>
              <a:rPr sz="1800" spc="-75">
                <a:solidFill>
                  <a:srgbClr val="232323"/>
                </a:solidFill>
                <a:latin typeface="Calibri"/>
                <a:cs typeface="Calibri"/>
              </a:rPr>
              <a:t>To</a:t>
            </a:r>
            <a:r>
              <a:rPr sz="1800" spc="-30">
                <a:solidFill>
                  <a:srgbClr val="232323"/>
                </a:solidFill>
                <a:latin typeface="Calibri"/>
                <a:cs typeface="Calibri"/>
              </a:rPr>
              <a:t> </a:t>
            </a:r>
            <a:r>
              <a:rPr sz="1800">
                <a:solidFill>
                  <a:srgbClr val="232323"/>
                </a:solidFill>
                <a:latin typeface="Calibri"/>
                <a:cs typeface="Calibri"/>
              </a:rPr>
              <a:t>some</a:t>
            </a:r>
            <a:r>
              <a:rPr sz="1800" spc="-25">
                <a:solidFill>
                  <a:srgbClr val="232323"/>
                </a:solidFill>
                <a:latin typeface="Calibri"/>
                <a:cs typeface="Calibri"/>
              </a:rPr>
              <a:t> </a:t>
            </a:r>
            <a:r>
              <a:rPr sz="1800">
                <a:solidFill>
                  <a:srgbClr val="232323"/>
                </a:solidFill>
                <a:latin typeface="Calibri"/>
                <a:cs typeface="Calibri"/>
              </a:rPr>
              <a:t>extent,</a:t>
            </a:r>
            <a:r>
              <a:rPr sz="1800" spc="-25">
                <a:solidFill>
                  <a:srgbClr val="232323"/>
                </a:solidFill>
                <a:latin typeface="Calibri"/>
                <a:cs typeface="Calibri"/>
              </a:rPr>
              <a:t> </a:t>
            </a:r>
            <a:r>
              <a:rPr sz="1800" spc="-10">
                <a:solidFill>
                  <a:srgbClr val="232323"/>
                </a:solidFill>
                <a:latin typeface="Calibri"/>
                <a:cs typeface="Calibri"/>
              </a:rPr>
              <a:t>problems</a:t>
            </a:r>
            <a:r>
              <a:rPr sz="1800" spc="-30">
                <a:solidFill>
                  <a:srgbClr val="232323"/>
                </a:solidFill>
                <a:latin typeface="Calibri"/>
                <a:cs typeface="Calibri"/>
              </a:rPr>
              <a:t> </a:t>
            </a:r>
            <a:r>
              <a:rPr sz="1800">
                <a:solidFill>
                  <a:srgbClr val="232323"/>
                </a:solidFill>
                <a:latin typeface="Calibri"/>
                <a:cs typeface="Calibri"/>
              </a:rPr>
              <a:t>lie</a:t>
            </a:r>
            <a:r>
              <a:rPr sz="1800" spc="-10">
                <a:solidFill>
                  <a:srgbClr val="232323"/>
                </a:solidFill>
                <a:latin typeface="Calibri"/>
                <a:cs typeface="Calibri"/>
              </a:rPr>
              <a:t> </a:t>
            </a:r>
            <a:r>
              <a:rPr sz="1800">
                <a:solidFill>
                  <a:srgbClr val="232323"/>
                </a:solidFill>
                <a:latin typeface="Calibri"/>
                <a:cs typeface="Calibri"/>
              </a:rPr>
              <a:t>with</a:t>
            </a:r>
            <a:r>
              <a:rPr sz="1800" spc="-20">
                <a:solidFill>
                  <a:srgbClr val="232323"/>
                </a:solidFill>
                <a:latin typeface="Calibri"/>
                <a:cs typeface="Calibri"/>
              </a:rPr>
              <a:t> </a:t>
            </a:r>
            <a:r>
              <a:rPr sz="1800">
                <a:solidFill>
                  <a:srgbClr val="232323"/>
                </a:solidFill>
                <a:latin typeface="Calibri"/>
                <a:cs typeface="Calibri"/>
              </a:rPr>
              <a:t>the</a:t>
            </a:r>
            <a:r>
              <a:rPr sz="1800" spc="-10">
                <a:solidFill>
                  <a:srgbClr val="232323"/>
                </a:solidFill>
                <a:latin typeface="Calibri"/>
                <a:cs typeface="Calibri"/>
              </a:rPr>
              <a:t> institutes.</a:t>
            </a:r>
            <a:r>
              <a:rPr sz="1800" spc="-30">
                <a:solidFill>
                  <a:srgbClr val="232323"/>
                </a:solidFill>
                <a:latin typeface="Calibri"/>
                <a:cs typeface="Calibri"/>
              </a:rPr>
              <a:t> </a:t>
            </a:r>
            <a:r>
              <a:rPr sz="1800" spc="-20">
                <a:solidFill>
                  <a:srgbClr val="232323"/>
                </a:solidFill>
                <a:latin typeface="Calibri"/>
                <a:cs typeface="Calibri"/>
              </a:rPr>
              <a:t>Many </a:t>
            </a:r>
            <a:r>
              <a:rPr sz="1800" spc="-10">
                <a:solidFill>
                  <a:srgbClr val="232323"/>
                </a:solidFill>
                <a:latin typeface="Calibri"/>
                <a:cs typeface="Calibri"/>
              </a:rPr>
              <a:t>educational</a:t>
            </a:r>
            <a:r>
              <a:rPr sz="1800" spc="-55">
                <a:solidFill>
                  <a:srgbClr val="232323"/>
                </a:solidFill>
                <a:latin typeface="Calibri"/>
                <a:cs typeface="Calibri"/>
              </a:rPr>
              <a:t> </a:t>
            </a:r>
            <a:r>
              <a:rPr sz="1800">
                <a:solidFill>
                  <a:srgbClr val="232323"/>
                </a:solidFill>
                <a:latin typeface="Calibri"/>
                <a:cs typeface="Calibri"/>
              </a:rPr>
              <a:t>institutions</a:t>
            </a:r>
            <a:r>
              <a:rPr sz="1800" spc="-35">
                <a:solidFill>
                  <a:srgbClr val="232323"/>
                </a:solidFill>
                <a:latin typeface="Calibri"/>
                <a:cs typeface="Calibri"/>
              </a:rPr>
              <a:t> </a:t>
            </a:r>
            <a:r>
              <a:rPr sz="1800">
                <a:solidFill>
                  <a:srgbClr val="232323"/>
                </a:solidFill>
                <a:latin typeface="Calibri"/>
                <a:cs typeface="Calibri"/>
              </a:rPr>
              <a:t>are</a:t>
            </a:r>
            <a:r>
              <a:rPr sz="1800" spc="-55">
                <a:solidFill>
                  <a:srgbClr val="232323"/>
                </a:solidFill>
                <a:latin typeface="Calibri"/>
                <a:cs typeface="Calibri"/>
              </a:rPr>
              <a:t> </a:t>
            </a:r>
            <a:r>
              <a:rPr sz="1800">
                <a:solidFill>
                  <a:srgbClr val="232323"/>
                </a:solidFill>
                <a:latin typeface="Calibri"/>
                <a:cs typeface="Calibri"/>
              </a:rPr>
              <a:t>failing</a:t>
            </a:r>
            <a:r>
              <a:rPr sz="1800" spc="-45">
                <a:solidFill>
                  <a:srgbClr val="232323"/>
                </a:solidFill>
                <a:latin typeface="Calibri"/>
                <a:cs typeface="Calibri"/>
              </a:rPr>
              <a:t> </a:t>
            </a:r>
            <a:r>
              <a:rPr sz="1800">
                <a:solidFill>
                  <a:srgbClr val="232323"/>
                </a:solidFill>
                <a:latin typeface="Calibri"/>
                <a:cs typeface="Calibri"/>
              </a:rPr>
              <a:t>to</a:t>
            </a:r>
            <a:r>
              <a:rPr sz="1800" spc="-60">
                <a:solidFill>
                  <a:srgbClr val="232323"/>
                </a:solidFill>
                <a:latin typeface="Calibri"/>
                <a:cs typeface="Calibri"/>
              </a:rPr>
              <a:t> </a:t>
            </a:r>
            <a:r>
              <a:rPr sz="1800">
                <a:solidFill>
                  <a:srgbClr val="232323"/>
                </a:solidFill>
                <a:latin typeface="Calibri"/>
                <a:cs typeface="Calibri"/>
              </a:rPr>
              <a:t>prepare</a:t>
            </a:r>
            <a:r>
              <a:rPr sz="1800" spc="-45">
                <a:solidFill>
                  <a:srgbClr val="232323"/>
                </a:solidFill>
                <a:latin typeface="Calibri"/>
                <a:cs typeface="Calibri"/>
              </a:rPr>
              <a:t> </a:t>
            </a:r>
            <a:r>
              <a:rPr sz="1800">
                <a:solidFill>
                  <a:srgbClr val="232323"/>
                </a:solidFill>
                <a:latin typeface="Calibri"/>
                <a:cs typeface="Calibri"/>
              </a:rPr>
              <a:t>their</a:t>
            </a:r>
            <a:r>
              <a:rPr sz="1800" spc="-55">
                <a:solidFill>
                  <a:srgbClr val="232323"/>
                </a:solidFill>
                <a:latin typeface="Calibri"/>
                <a:cs typeface="Calibri"/>
              </a:rPr>
              <a:t> </a:t>
            </a:r>
            <a:r>
              <a:rPr sz="1800">
                <a:solidFill>
                  <a:srgbClr val="232323"/>
                </a:solidFill>
                <a:latin typeface="Calibri"/>
                <a:cs typeface="Calibri"/>
              </a:rPr>
              <a:t>students</a:t>
            </a:r>
            <a:r>
              <a:rPr sz="1800" spc="-60">
                <a:solidFill>
                  <a:srgbClr val="232323"/>
                </a:solidFill>
                <a:latin typeface="Calibri"/>
                <a:cs typeface="Calibri"/>
              </a:rPr>
              <a:t> </a:t>
            </a:r>
            <a:r>
              <a:rPr sz="1800" spc="-25">
                <a:solidFill>
                  <a:srgbClr val="232323"/>
                </a:solidFill>
                <a:latin typeface="Calibri"/>
                <a:cs typeface="Calibri"/>
              </a:rPr>
              <a:t>for </a:t>
            </a:r>
            <a:r>
              <a:rPr sz="1800">
                <a:solidFill>
                  <a:srgbClr val="232323"/>
                </a:solidFill>
                <a:latin typeface="Calibri"/>
                <a:cs typeface="Calibri"/>
              </a:rPr>
              <a:t>the</a:t>
            </a:r>
            <a:r>
              <a:rPr sz="1800" spc="-25">
                <a:solidFill>
                  <a:srgbClr val="232323"/>
                </a:solidFill>
                <a:latin typeface="Calibri"/>
                <a:cs typeface="Calibri"/>
              </a:rPr>
              <a:t> </a:t>
            </a:r>
            <a:r>
              <a:rPr sz="1800">
                <a:solidFill>
                  <a:srgbClr val="232323"/>
                </a:solidFill>
                <a:latin typeface="Calibri"/>
                <a:cs typeface="Calibri"/>
              </a:rPr>
              <a:t>future.</a:t>
            </a:r>
            <a:r>
              <a:rPr sz="1800" spc="-40">
                <a:solidFill>
                  <a:srgbClr val="232323"/>
                </a:solidFill>
                <a:latin typeface="Calibri"/>
                <a:cs typeface="Calibri"/>
              </a:rPr>
              <a:t> </a:t>
            </a:r>
            <a:r>
              <a:rPr sz="1800">
                <a:solidFill>
                  <a:srgbClr val="232323"/>
                </a:solidFill>
                <a:latin typeface="Calibri"/>
                <a:cs typeface="Calibri"/>
              </a:rPr>
              <a:t>By</a:t>
            </a:r>
            <a:r>
              <a:rPr sz="1800" spc="-50">
                <a:solidFill>
                  <a:srgbClr val="232323"/>
                </a:solidFill>
                <a:latin typeface="Calibri"/>
                <a:cs typeface="Calibri"/>
              </a:rPr>
              <a:t> </a:t>
            </a:r>
            <a:r>
              <a:rPr sz="1800">
                <a:solidFill>
                  <a:srgbClr val="232323"/>
                </a:solidFill>
                <a:latin typeface="Calibri"/>
                <a:cs typeface="Calibri"/>
              </a:rPr>
              <a:t>using</a:t>
            </a:r>
            <a:r>
              <a:rPr sz="1800" spc="-30">
                <a:solidFill>
                  <a:srgbClr val="232323"/>
                </a:solidFill>
                <a:latin typeface="Calibri"/>
                <a:cs typeface="Calibri"/>
              </a:rPr>
              <a:t> </a:t>
            </a:r>
            <a:r>
              <a:rPr sz="1800" spc="-10">
                <a:solidFill>
                  <a:srgbClr val="232323"/>
                </a:solidFill>
                <a:latin typeface="Calibri"/>
                <a:cs typeface="Calibri"/>
              </a:rPr>
              <a:t>outdated</a:t>
            </a:r>
            <a:r>
              <a:rPr sz="1800" spc="-25">
                <a:solidFill>
                  <a:srgbClr val="232323"/>
                </a:solidFill>
                <a:latin typeface="Calibri"/>
                <a:cs typeface="Calibri"/>
              </a:rPr>
              <a:t> </a:t>
            </a:r>
            <a:r>
              <a:rPr sz="1800">
                <a:solidFill>
                  <a:srgbClr val="232323"/>
                </a:solidFill>
                <a:latin typeface="Calibri"/>
                <a:cs typeface="Calibri"/>
              </a:rPr>
              <a:t>methods</a:t>
            </a:r>
            <a:r>
              <a:rPr sz="1800" spc="-35">
                <a:solidFill>
                  <a:srgbClr val="232323"/>
                </a:solidFill>
                <a:latin typeface="Calibri"/>
                <a:cs typeface="Calibri"/>
              </a:rPr>
              <a:t> </a:t>
            </a:r>
            <a:r>
              <a:rPr sz="1800">
                <a:solidFill>
                  <a:srgbClr val="232323"/>
                </a:solidFill>
                <a:latin typeface="Calibri"/>
                <a:cs typeface="Calibri"/>
              </a:rPr>
              <a:t>and</a:t>
            </a:r>
            <a:r>
              <a:rPr sz="1800" spc="-25">
                <a:solidFill>
                  <a:srgbClr val="232323"/>
                </a:solidFill>
                <a:latin typeface="Calibri"/>
                <a:cs typeface="Calibri"/>
              </a:rPr>
              <a:t> </a:t>
            </a:r>
            <a:r>
              <a:rPr sz="1800" spc="-10">
                <a:solidFill>
                  <a:srgbClr val="232323"/>
                </a:solidFill>
                <a:latin typeface="Calibri"/>
                <a:cs typeface="Calibri"/>
              </a:rPr>
              <a:t>processes,</a:t>
            </a:r>
            <a:r>
              <a:rPr sz="1800" spc="-50">
                <a:solidFill>
                  <a:srgbClr val="232323"/>
                </a:solidFill>
                <a:latin typeface="Calibri"/>
                <a:cs typeface="Calibri"/>
              </a:rPr>
              <a:t> </a:t>
            </a:r>
            <a:r>
              <a:rPr sz="1800">
                <a:solidFill>
                  <a:srgbClr val="232323"/>
                </a:solidFill>
                <a:latin typeface="Calibri"/>
                <a:cs typeface="Calibri"/>
              </a:rPr>
              <a:t>they</a:t>
            </a:r>
            <a:r>
              <a:rPr sz="1800" spc="-30">
                <a:solidFill>
                  <a:srgbClr val="232323"/>
                </a:solidFill>
                <a:latin typeface="Calibri"/>
                <a:cs typeface="Calibri"/>
              </a:rPr>
              <a:t> </a:t>
            </a:r>
            <a:r>
              <a:rPr sz="1800" spc="-25">
                <a:solidFill>
                  <a:srgbClr val="232323"/>
                </a:solidFill>
                <a:latin typeface="Calibri"/>
                <a:cs typeface="Calibri"/>
              </a:rPr>
              <a:t>are </a:t>
            </a:r>
            <a:r>
              <a:rPr sz="1800">
                <a:solidFill>
                  <a:srgbClr val="232323"/>
                </a:solidFill>
                <a:latin typeface="Calibri"/>
                <a:cs typeface="Calibri"/>
              </a:rPr>
              <a:t>limiting</a:t>
            </a:r>
            <a:r>
              <a:rPr sz="1800" spc="-20">
                <a:solidFill>
                  <a:srgbClr val="232323"/>
                </a:solidFill>
                <a:latin typeface="Calibri"/>
                <a:cs typeface="Calibri"/>
              </a:rPr>
              <a:t> </a:t>
            </a:r>
            <a:r>
              <a:rPr sz="1800">
                <a:solidFill>
                  <a:srgbClr val="232323"/>
                </a:solidFill>
                <a:latin typeface="Calibri"/>
                <a:cs typeface="Calibri"/>
              </a:rPr>
              <a:t>their</a:t>
            </a:r>
            <a:r>
              <a:rPr sz="1800" spc="-35">
                <a:solidFill>
                  <a:srgbClr val="232323"/>
                </a:solidFill>
                <a:latin typeface="Calibri"/>
                <a:cs typeface="Calibri"/>
              </a:rPr>
              <a:t> </a:t>
            </a:r>
            <a:r>
              <a:rPr sz="1800" spc="-10">
                <a:solidFill>
                  <a:srgbClr val="232323"/>
                </a:solidFill>
                <a:latin typeface="Calibri"/>
                <a:cs typeface="Calibri"/>
              </a:rPr>
              <a:t>students’</a:t>
            </a:r>
            <a:r>
              <a:rPr sz="1800" spc="-45">
                <a:solidFill>
                  <a:srgbClr val="232323"/>
                </a:solidFill>
                <a:latin typeface="Calibri"/>
                <a:cs typeface="Calibri"/>
              </a:rPr>
              <a:t> </a:t>
            </a:r>
            <a:r>
              <a:rPr sz="1800">
                <a:solidFill>
                  <a:srgbClr val="232323"/>
                </a:solidFill>
                <a:latin typeface="Calibri"/>
                <a:cs typeface="Calibri"/>
              </a:rPr>
              <a:t>abilities</a:t>
            </a:r>
            <a:r>
              <a:rPr sz="1800" spc="-30">
                <a:solidFill>
                  <a:srgbClr val="232323"/>
                </a:solidFill>
                <a:latin typeface="Calibri"/>
                <a:cs typeface="Calibri"/>
              </a:rPr>
              <a:t> </a:t>
            </a:r>
            <a:r>
              <a:rPr sz="1800">
                <a:solidFill>
                  <a:srgbClr val="232323"/>
                </a:solidFill>
                <a:latin typeface="Calibri"/>
                <a:cs typeface="Calibri"/>
              </a:rPr>
              <a:t>and</a:t>
            </a:r>
            <a:r>
              <a:rPr sz="1800" spc="-30">
                <a:solidFill>
                  <a:srgbClr val="232323"/>
                </a:solidFill>
                <a:latin typeface="Calibri"/>
                <a:cs typeface="Calibri"/>
              </a:rPr>
              <a:t> </a:t>
            </a:r>
            <a:r>
              <a:rPr sz="1800">
                <a:solidFill>
                  <a:srgbClr val="232323"/>
                </a:solidFill>
                <a:latin typeface="Calibri"/>
                <a:cs typeface="Calibri"/>
              </a:rPr>
              <a:t>stifling</a:t>
            </a:r>
            <a:r>
              <a:rPr sz="1800" spc="-25">
                <a:solidFill>
                  <a:srgbClr val="232323"/>
                </a:solidFill>
                <a:latin typeface="Calibri"/>
                <a:cs typeface="Calibri"/>
              </a:rPr>
              <a:t> </a:t>
            </a:r>
            <a:r>
              <a:rPr sz="1800">
                <a:solidFill>
                  <a:srgbClr val="232323"/>
                </a:solidFill>
                <a:latin typeface="Calibri"/>
                <a:cs typeface="Calibri"/>
              </a:rPr>
              <a:t>their</a:t>
            </a:r>
            <a:r>
              <a:rPr sz="1800" spc="-35">
                <a:solidFill>
                  <a:srgbClr val="232323"/>
                </a:solidFill>
                <a:latin typeface="Calibri"/>
                <a:cs typeface="Calibri"/>
              </a:rPr>
              <a:t> </a:t>
            </a:r>
            <a:r>
              <a:rPr sz="1800">
                <a:solidFill>
                  <a:srgbClr val="232323"/>
                </a:solidFill>
                <a:latin typeface="Calibri"/>
                <a:cs typeface="Calibri"/>
              </a:rPr>
              <a:t>imagination.</a:t>
            </a:r>
            <a:r>
              <a:rPr sz="1800" spc="-40">
                <a:solidFill>
                  <a:srgbClr val="232323"/>
                </a:solidFill>
                <a:latin typeface="Calibri"/>
                <a:cs typeface="Calibri"/>
              </a:rPr>
              <a:t> </a:t>
            </a:r>
            <a:r>
              <a:rPr sz="1800" spc="-25">
                <a:solidFill>
                  <a:srgbClr val="232323"/>
                </a:solidFill>
                <a:latin typeface="Calibri"/>
                <a:cs typeface="Calibri"/>
              </a:rPr>
              <a:t>But </a:t>
            </a:r>
            <a:r>
              <a:rPr sz="1800">
                <a:solidFill>
                  <a:srgbClr val="232323"/>
                </a:solidFill>
                <a:latin typeface="Calibri"/>
                <a:cs typeface="Calibri"/>
              </a:rPr>
              <a:t>the</a:t>
            </a:r>
            <a:r>
              <a:rPr sz="1800" spc="-25">
                <a:solidFill>
                  <a:srgbClr val="232323"/>
                </a:solidFill>
                <a:latin typeface="Calibri"/>
                <a:cs typeface="Calibri"/>
              </a:rPr>
              <a:t> </a:t>
            </a:r>
            <a:r>
              <a:rPr sz="1800">
                <a:solidFill>
                  <a:srgbClr val="232323"/>
                </a:solidFill>
                <a:latin typeface="Calibri"/>
                <a:cs typeface="Calibri"/>
              </a:rPr>
              <a:t>schools,</a:t>
            </a:r>
            <a:r>
              <a:rPr sz="1800" spc="-35">
                <a:solidFill>
                  <a:srgbClr val="232323"/>
                </a:solidFill>
                <a:latin typeface="Calibri"/>
                <a:cs typeface="Calibri"/>
              </a:rPr>
              <a:t> </a:t>
            </a:r>
            <a:r>
              <a:rPr sz="1800">
                <a:solidFill>
                  <a:srgbClr val="232323"/>
                </a:solidFill>
                <a:latin typeface="Calibri"/>
                <a:cs typeface="Calibri"/>
              </a:rPr>
              <a:t>colleges,</a:t>
            </a:r>
            <a:r>
              <a:rPr sz="1800" spc="-15">
                <a:solidFill>
                  <a:srgbClr val="232323"/>
                </a:solidFill>
                <a:latin typeface="Calibri"/>
                <a:cs typeface="Calibri"/>
              </a:rPr>
              <a:t> </a:t>
            </a:r>
            <a:r>
              <a:rPr sz="1800">
                <a:solidFill>
                  <a:srgbClr val="232323"/>
                </a:solidFill>
                <a:latin typeface="Calibri"/>
                <a:cs typeface="Calibri"/>
              </a:rPr>
              <a:t>and</a:t>
            </a:r>
            <a:r>
              <a:rPr sz="1800" spc="-35">
                <a:solidFill>
                  <a:srgbClr val="232323"/>
                </a:solidFill>
                <a:latin typeface="Calibri"/>
                <a:cs typeface="Calibri"/>
              </a:rPr>
              <a:t> </a:t>
            </a:r>
            <a:r>
              <a:rPr sz="1800" spc="-10">
                <a:solidFill>
                  <a:srgbClr val="232323"/>
                </a:solidFill>
                <a:latin typeface="Calibri"/>
                <a:cs typeface="Calibri"/>
              </a:rPr>
              <a:t>universities</a:t>
            </a:r>
            <a:r>
              <a:rPr sz="1800" spc="-30">
                <a:solidFill>
                  <a:srgbClr val="232323"/>
                </a:solidFill>
                <a:latin typeface="Calibri"/>
                <a:cs typeface="Calibri"/>
              </a:rPr>
              <a:t> </a:t>
            </a:r>
            <a:r>
              <a:rPr sz="1800">
                <a:solidFill>
                  <a:srgbClr val="232323"/>
                </a:solidFill>
                <a:latin typeface="Calibri"/>
                <a:cs typeface="Calibri"/>
              </a:rPr>
              <a:t>that</a:t>
            </a:r>
            <a:r>
              <a:rPr sz="1800" spc="-40">
                <a:solidFill>
                  <a:srgbClr val="232323"/>
                </a:solidFill>
                <a:latin typeface="Calibri"/>
                <a:cs typeface="Calibri"/>
              </a:rPr>
              <a:t> </a:t>
            </a:r>
            <a:r>
              <a:rPr sz="1800">
                <a:solidFill>
                  <a:srgbClr val="232323"/>
                </a:solidFill>
                <a:latin typeface="Calibri"/>
                <a:cs typeface="Calibri"/>
              </a:rPr>
              <a:t>use</a:t>
            </a:r>
            <a:r>
              <a:rPr sz="1800" spc="-30">
                <a:solidFill>
                  <a:srgbClr val="232323"/>
                </a:solidFill>
                <a:latin typeface="Calibri"/>
                <a:cs typeface="Calibri"/>
              </a:rPr>
              <a:t> </a:t>
            </a:r>
            <a:r>
              <a:rPr sz="1800">
                <a:solidFill>
                  <a:srgbClr val="232323"/>
                </a:solidFill>
                <a:latin typeface="Calibri"/>
                <a:cs typeface="Calibri"/>
              </a:rPr>
              <a:t>a</a:t>
            </a:r>
            <a:r>
              <a:rPr sz="1800" spc="-25">
                <a:solidFill>
                  <a:srgbClr val="232323"/>
                </a:solidFill>
                <a:latin typeface="Calibri"/>
                <a:cs typeface="Calibri"/>
              </a:rPr>
              <a:t> </a:t>
            </a:r>
            <a:r>
              <a:rPr sz="1800" spc="-10">
                <a:solidFill>
                  <a:srgbClr val="232323"/>
                </a:solidFill>
                <a:latin typeface="Calibri"/>
                <a:cs typeface="Calibri"/>
              </a:rPr>
              <a:t>sophisticated </a:t>
            </a:r>
            <a:r>
              <a:rPr sz="1800">
                <a:solidFill>
                  <a:srgbClr val="232323"/>
                </a:solidFill>
                <a:latin typeface="Calibri"/>
                <a:cs typeface="Calibri"/>
              </a:rPr>
              <a:t>college</a:t>
            </a:r>
            <a:r>
              <a:rPr sz="1800" spc="-45">
                <a:solidFill>
                  <a:srgbClr val="232323"/>
                </a:solidFill>
                <a:latin typeface="Calibri"/>
                <a:cs typeface="Calibri"/>
              </a:rPr>
              <a:t> </a:t>
            </a:r>
            <a:r>
              <a:rPr sz="1800" spc="-10">
                <a:solidFill>
                  <a:srgbClr val="232323"/>
                </a:solidFill>
                <a:latin typeface="Calibri"/>
                <a:cs typeface="Calibri"/>
              </a:rPr>
              <a:t>management</a:t>
            </a:r>
            <a:r>
              <a:rPr sz="1800" spc="-70">
                <a:solidFill>
                  <a:srgbClr val="232323"/>
                </a:solidFill>
                <a:latin typeface="Calibri"/>
                <a:cs typeface="Calibri"/>
              </a:rPr>
              <a:t> </a:t>
            </a:r>
            <a:r>
              <a:rPr sz="1800" spc="-10">
                <a:solidFill>
                  <a:srgbClr val="232323"/>
                </a:solidFill>
                <a:latin typeface="Calibri"/>
                <a:cs typeface="Calibri"/>
              </a:rPr>
              <a:t>system</a:t>
            </a:r>
            <a:r>
              <a:rPr sz="1800" spc="-50">
                <a:solidFill>
                  <a:srgbClr val="232323"/>
                </a:solidFill>
                <a:latin typeface="Calibri"/>
                <a:cs typeface="Calibri"/>
              </a:rPr>
              <a:t> </a:t>
            </a:r>
            <a:r>
              <a:rPr sz="1800">
                <a:solidFill>
                  <a:srgbClr val="232323"/>
                </a:solidFill>
                <a:latin typeface="Calibri"/>
                <a:cs typeface="Calibri"/>
              </a:rPr>
              <a:t>make</a:t>
            </a:r>
            <a:r>
              <a:rPr sz="1800" spc="-50">
                <a:solidFill>
                  <a:srgbClr val="232323"/>
                </a:solidFill>
                <a:latin typeface="Calibri"/>
                <a:cs typeface="Calibri"/>
              </a:rPr>
              <a:t> </a:t>
            </a:r>
            <a:r>
              <a:rPr sz="1800">
                <a:solidFill>
                  <a:srgbClr val="232323"/>
                </a:solidFill>
                <a:latin typeface="Calibri"/>
                <a:cs typeface="Calibri"/>
              </a:rPr>
              <a:t>their</a:t>
            </a:r>
            <a:r>
              <a:rPr sz="1800" spc="-50">
                <a:solidFill>
                  <a:srgbClr val="232323"/>
                </a:solidFill>
                <a:latin typeface="Calibri"/>
                <a:cs typeface="Calibri"/>
              </a:rPr>
              <a:t> </a:t>
            </a:r>
            <a:r>
              <a:rPr sz="1800">
                <a:solidFill>
                  <a:srgbClr val="232323"/>
                </a:solidFill>
                <a:latin typeface="Calibri"/>
                <a:cs typeface="Calibri"/>
              </a:rPr>
              <a:t>students</a:t>
            </a:r>
            <a:r>
              <a:rPr sz="1800" spc="-60">
                <a:solidFill>
                  <a:srgbClr val="232323"/>
                </a:solidFill>
                <a:latin typeface="Calibri"/>
                <a:cs typeface="Calibri"/>
              </a:rPr>
              <a:t> </a:t>
            </a:r>
            <a:r>
              <a:rPr sz="1800">
                <a:solidFill>
                  <a:srgbClr val="232323"/>
                </a:solidFill>
                <a:latin typeface="Calibri"/>
                <a:cs typeface="Calibri"/>
              </a:rPr>
              <a:t>ready</a:t>
            </a:r>
            <a:r>
              <a:rPr sz="1800" spc="-55">
                <a:solidFill>
                  <a:srgbClr val="232323"/>
                </a:solidFill>
                <a:latin typeface="Calibri"/>
                <a:cs typeface="Calibri"/>
              </a:rPr>
              <a:t> </a:t>
            </a:r>
            <a:r>
              <a:rPr sz="1800">
                <a:solidFill>
                  <a:srgbClr val="232323"/>
                </a:solidFill>
                <a:latin typeface="Calibri"/>
                <a:cs typeface="Calibri"/>
              </a:rPr>
              <a:t>for</a:t>
            </a:r>
            <a:r>
              <a:rPr sz="1800" spc="-50">
                <a:solidFill>
                  <a:srgbClr val="232323"/>
                </a:solidFill>
                <a:latin typeface="Calibri"/>
                <a:cs typeface="Calibri"/>
              </a:rPr>
              <a:t> </a:t>
            </a:r>
            <a:r>
              <a:rPr sz="1800" spc="-25">
                <a:solidFill>
                  <a:srgbClr val="232323"/>
                </a:solidFill>
                <a:latin typeface="Calibri"/>
                <a:cs typeface="Calibri"/>
              </a:rPr>
              <a:t>the </a:t>
            </a:r>
            <a:r>
              <a:rPr sz="1800" spc="-10">
                <a:solidFill>
                  <a:srgbClr val="232323"/>
                </a:solidFill>
                <a:latin typeface="Calibri"/>
                <a:cs typeface="Calibri"/>
              </a:rPr>
              <a:t>professional</a:t>
            </a:r>
            <a:r>
              <a:rPr sz="1800" spc="-55">
                <a:solidFill>
                  <a:srgbClr val="232323"/>
                </a:solidFill>
                <a:latin typeface="Calibri"/>
                <a:cs typeface="Calibri"/>
              </a:rPr>
              <a:t> </a:t>
            </a:r>
            <a:r>
              <a:rPr sz="1800" spc="-10">
                <a:solidFill>
                  <a:srgbClr val="232323"/>
                </a:solidFill>
                <a:latin typeface="Calibri"/>
                <a:cs typeface="Calibri"/>
              </a:rPr>
              <a:t>environment</a:t>
            </a:r>
            <a:r>
              <a:rPr sz="1800" spc="-50">
                <a:solidFill>
                  <a:srgbClr val="232323"/>
                </a:solidFill>
                <a:latin typeface="Calibri"/>
                <a:cs typeface="Calibri"/>
              </a:rPr>
              <a:t> </a:t>
            </a:r>
            <a:r>
              <a:rPr sz="1800">
                <a:solidFill>
                  <a:srgbClr val="232323"/>
                </a:solidFill>
                <a:latin typeface="Calibri"/>
                <a:cs typeface="Calibri"/>
              </a:rPr>
              <a:t>of</a:t>
            </a:r>
            <a:r>
              <a:rPr sz="1800" spc="-50">
                <a:solidFill>
                  <a:srgbClr val="232323"/>
                </a:solidFill>
                <a:latin typeface="Calibri"/>
                <a:cs typeface="Calibri"/>
              </a:rPr>
              <a:t> </a:t>
            </a:r>
            <a:r>
              <a:rPr sz="1800">
                <a:solidFill>
                  <a:srgbClr val="232323"/>
                </a:solidFill>
                <a:latin typeface="Calibri"/>
                <a:cs typeface="Calibri"/>
              </a:rPr>
              <a:t>the</a:t>
            </a:r>
            <a:r>
              <a:rPr sz="1800" spc="-30">
                <a:solidFill>
                  <a:srgbClr val="232323"/>
                </a:solidFill>
                <a:latin typeface="Calibri"/>
                <a:cs typeface="Calibri"/>
              </a:rPr>
              <a:t> </a:t>
            </a:r>
            <a:r>
              <a:rPr sz="1800">
                <a:solidFill>
                  <a:srgbClr val="232323"/>
                </a:solidFill>
                <a:latin typeface="Calibri"/>
                <a:cs typeface="Calibri"/>
              </a:rPr>
              <a:t>future.</a:t>
            </a:r>
            <a:r>
              <a:rPr sz="1800" spc="-40">
                <a:solidFill>
                  <a:srgbClr val="232323"/>
                </a:solidFill>
                <a:latin typeface="Calibri"/>
                <a:cs typeface="Calibri"/>
              </a:rPr>
              <a:t> </a:t>
            </a:r>
            <a:r>
              <a:rPr lang="en-US" sz="1800" b="1" spc="-40">
                <a:solidFill>
                  <a:schemeClr val="accent2">
                    <a:lumMod val="75000"/>
                  </a:schemeClr>
                </a:solidFill>
                <a:latin typeface="Calibri"/>
                <a:cs typeface="Calibri"/>
              </a:rPr>
              <a:t>The </a:t>
            </a:r>
            <a:r>
              <a:rPr lang="en-IN" sz="1800" b="1" spc="-40">
                <a:solidFill>
                  <a:schemeClr val="accent2">
                    <a:lumMod val="75000"/>
                  </a:schemeClr>
                </a:solidFill>
                <a:latin typeface="Calibri"/>
                <a:cs typeface="Calibri"/>
              </a:rPr>
              <a:t>Website Of BIMS </a:t>
            </a:r>
            <a:r>
              <a:rPr sz="1800" spc="-10">
                <a:solidFill>
                  <a:srgbClr val="232323"/>
                </a:solidFill>
                <a:latin typeface="Calibri"/>
                <a:cs typeface="Calibri"/>
              </a:rPr>
              <a:t>college management</a:t>
            </a:r>
            <a:r>
              <a:rPr sz="1800" spc="-65">
                <a:solidFill>
                  <a:srgbClr val="232323"/>
                </a:solidFill>
                <a:latin typeface="Calibri"/>
                <a:cs typeface="Calibri"/>
              </a:rPr>
              <a:t> </a:t>
            </a:r>
            <a:r>
              <a:rPr sz="1800">
                <a:solidFill>
                  <a:srgbClr val="232323"/>
                </a:solidFill>
                <a:latin typeface="Calibri"/>
                <a:cs typeface="Calibri"/>
              </a:rPr>
              <a:t>software</a:t>
            </a:r>
            <a:r>
              <a:rPr sz="1800" spc="-35">
                <a:solidFill>
                  <a:srgbClr val="232323"/>
                </a:solidFill>
                <a:latin typeface="Calibri"/>
                <a:cs typeface="Calibri"/>
              </a:rPr>
              <a:t> </a:t>
            </a:r>
            <a:r>
              <a:rPr sz="1800">
                <a:solidFill>
                  <a:srgbClr val="232323"/>
                </a:solidFill>
                <a:latin typeface="Calibri"/>
                <a:cs typeface="Calibri"/>
              </a:rPr>
              <a:t>is</a:t>
            </a:r>
            <a:r>
              <a:rPr sz="1800" spc="-50">
                <a:solidFill>
                  <a:srgbClr val="232323"/>
                </a:solidFill>
                <a:latin typeface="Calibri"/>
                <a:cs typeface="Calibri"/>
              </a:rPr>
              <a:t> </a:t>
            </a:r>
            <a:r>
              <a:rPr sz="1800">
                <a:solidFill>
                  <a:srgbClr val="232323"/>
                </a:solidFill>
                <a:latin typeface="Calibri"/>
                <a:cs typeface="Calibri"/>
              </a:rPr>
              <a:t>preparing</a:t>
            </a:r>
            <a:r>
              <a:rPr sz="1800" spc="-40">
                <a:solidFill>
                  <a:srgbClr val="232323"/>
                </a:solidFill>
                <a:latin typeface="Calibri"/>
                <a:cs typeface="Calibri"/>
              </a:rPr>
              <a:t> </a:t>
            </a:r>
            <a:r>
              <a:rPr sz="1800">
                <a:solidFill>
                  <a:srgbClr val="232323"/>
                </a:solidFill>
                <a:latin typeface="Calibri"/>
                <a:cs typeface="Calibri"/>
              </a:rPr>
              <a:t>many</a:t>
            </a:r>
            <a:r>
              <a:rPr sz="1800" spc="-50">
                <a:solidFill>
                  <a:srgbClr val="232323"/>
                </a:solidFill>
                <a:latin typeface="Calibri"/>
                <a:cs typeface="Calibri"/>
              </a:rPr>
              <a:t> </a:t>
            </a:r>
            <a:r>
              <a:rPr sz="1800">
                <a:solidFill>
                  <a:srgbClr val="232323"/>
                </a:solidFill>
                <a:latin typeface="Calibri"/>
                <a:cs typeface="Calibri"/>
              </a:rPr>
              <a:t>students</a:t>
            </a:r>
            <a:r>
              <a:rPr sz="1800" spc="-55">
                <a:solidFill>
                  <a:srgbClr val="232323"/>
                </a:solidFill>
                <a:latin typeface="Calibri"/>
                <a:cs typeface="Calibri"/>
              </a:rPr>
              <a:t> </a:t>
            </a:r>
            <a:r>
              <a:rPr sz="1800">
                <a:solidFill>
                  <a:srgbClr val="232323"/>
                </a:solidFill>
                <a:latin typeface="Calibri"/>
                <a:cs typeface="Calibri"/>
              </a:rPr>
              <a:t>for</a:t>
            </a:r>
            <a:r>
              <a:rPr sz="1800" spc="-45">
                <a:solidFill>
                  <a:srgbClr val="232323"/>
                </a:solidFill>
                <a:latin typeface="Calibri"/>
                <a:cs typeface="Calibri"/>
              </a:rPr>
              <a:t> </a:t>
            </a:r>
            <a:r>
              <a:rPr sz="1800">
                <a:solidFill>
                  <a:srgbClr val="232323"/>
                </a:solidFill>
                <a:latin typeface="Calibri"/>
                <a:cs typeface="Calibri"/>
              </a:rPr>
              <a:t>the</a:t>
            </a:r>
            <a:r>
              <a:rPr sz="1800" spc="-50">
                <a:solidFill>
                  <a:srgbClr val="232323"/>
                </a:solidFill>
                <a:latin typeface="Calibri"/>
                <a:cs typeface="Calibri"/>
              </a:rPr>
              <a:t> </a:t>
            </a:r>
            <a:r>
              <a:rPr sz="1800" spc="-10">
                <a:solidFill>
                  <a:srgbClr val="232323"/>
                </a:solidFill>
                <a:latin typeface="Calibri"/>
                <a:cs typeface="Calibri"/>
              </a:rPr>
              <a:t>future </a:t>
            </a:r>
            <a:r>
              <a:rPr sz="1800">
                <a:solidFill>
                  <a:srgbClr val="232323"/>
                </a:solidFill>
                <a:latin typeface="Calibri"/>
                <a:cs typeface="Calibri"/>
              </a:rPr>
              <a:t>of</a:t>
            </a:r>
            <a:r>
              <a:rPr sz="1800" spc="-25">
                <a:solidFill>
                  <a:srgbClr val="232323"/>
                </a:solidFill>
                <a:latin typeface="Calibri"/>
                <a:cs typeface="Calibri"/>
              </a:rPr>
              <a:t> </a:t>
            </a:r>
            <a:r>
              <a:rPr sz="1800" spc="-10">
                <a:solidFill>
                  <a:srgbClr val="232323"/>
                </a:solidFill>
                <a:latin typeface="Calibri"/>
                <a:cs typeface="Calibri"/>
              </a:rPr>
              <a:t>work.</a:t>
            </a:r>
            <a:endParaRPr sz="1800">
              <a:latin typeface="Calibri"/>
              <a:cs typeface="Calibri"/>
            </a:endParaRPr>
          </a:p>
        </p:txBody>
      </p:sp>
      <p:pic>
        <p:nvPicPr>
          <p:cNvPr id="4" name="object 4"/>
          <p:cNvPicPr/>
          <p:nvPr/>
        </p:nvPicPr>
        <p:blipFill>
          <a:blip r:embed="rId2" cstate="print"/>
          <a:stretch>
            <a:fillRect/>
          </a:stretch>
        </p:blipFill>
        <p:spPr>
          <a:xfrm>
            <a:off x="7146035" y="224027"/>
            <a:ext cx="4882896" cy="2670048"/>
          </a:xfrm>
          <a:prstGeom prst="rect">
            <a:avLst/>
          </a:prstGeom>
        </p:spPr>
      </p:pic>
      <p:pic>
        <p:nvPicPr>
          <p:cNvPr id="5" name="object 5"/>
          <p:cNvPicPr/>
          <p:nvPr/>
        </p:nvPicPr>
        <p:blipFill>
          <a:blip r:embed="rId3" cstate="print"/>
          <a:stretch>
            <a:fillRect/>
          </a:stretch>
        </p:blipFill>
        <p:spPr>
          <a:xfrm>
            <a:off x="7146035" y="3410711"/>
            <a:ext cx="4882896" cy="2670048"/>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6333744"/>
            <a:ext cx="12189460" cy="64135"/>
          </a:xfrm>
          <a:custGeom>
            <a:avLst/>
            <a:gdLst/>
            <a:ahLst/>
            <a:cxnLst/>
            <a:rect l="l" t="t" r="r" b="b"/>
            <a:pathLst>
              <a:path w="12189460" h="64135">
                <a:moveTo>
                  <a:pt x="12188952" y="0"/>
                </a:moveTo>
                <a:lnTo>
                  <a:pt x="0" y="0"/>
                </a:lnTo>
                <a:lnTo>
                  <a:pt x="0" y="64007"/>
                </a:lnTo>
                <a:lnTo>
                  <a:pt x="12188952" y="64007"/>
                </a:lnTo>
                <a:lnTo>
                  <a:pt x="12188952" y="0"/>
                </a:lnTo>
                <a:close/>
              </a:path>
            </a:pathLst>
          </a:custGeom>
          <a:solidFill>
            <a:srgbClr val="E38312"/>
          </a:solidFill>
        </p:spPr>
        <p:txBody>
          <a:bodyPr wrap="square" lIns="0" tIns="0" rIns="0" bIns="0" rtlCol="0"/>
          <a:lstStyle/>
          <a:p>
            <a:endParaRPr/>
          </a:p>
        </p:txBody>
      </p:sp>
      <p:grpSp>
        <p:nvGrpSpPr>
          <p:cNvPr id="3" name="object 3"/>
          <p:cNvGrpSpPr/>
          <p:nvPr/>
        </p:nvGrpSpPr>
        <p:grpSpPr>
          <a:xfrm>
            <a:off x="348995" y="320040"/>
            <a:ext cx="11494135" cy="5572125"/>
            <a:chOff x="348995" y="320040"/>
            <a:chExt cx="11494135" cy="5572125"/>
          </a:xfrm>
        </p:grpSpPr>
        <p:sp>
          <p:nvSpPr>
            <p:cNvPr id="4" name="object 4"/>
            <p:cNvSpPr/>
            <p:nvPr/>
          </p:nvSpPr>
          <p:spPr>
            <a:xfrm>
              <a:off x="348995" y="320040"/>
              <a:ext cx="11494135" cy="5572125"/>
            </a:xfrm>
            <a:custGeom>
              <a:avLst/>
              <a:gdLst/>
              <a:ahLst/>
              <a:cxnLst/>
              <a:rect l="l" t="t" r="r" b="b"/>
              <a:pathLst>
                <a:path w="11494135" h="5572125">
                  <a:moveTo>
                    <a:pt x="11494008" y="0"/>
                  </a:moveTo>
                  <a:lnTo>
                    <a:pt x="0" y="0"/>
                  </a:lnTo>
                  <a:lnTo>
                    <a:pt x="0" y="5571744"/>
                  </a:lnTo>
                  <a:lnTo>
                    <a:pt x="11494008" y="5571744"/>
                  </a:lnTo>
                  <a:lnTo>
                    <a:pt x="11494008" y="0"/>
                  </a:lnTo>
                  <a:close/>
                </a:path>
              </a:pathLst>
            </a:custGeom>
            <a:solidFill>
              <a:srgbClr val="E38312">
                <a:alpha val="50195"/>
              </a:srgbClr>
            </a:solidFill>
          </p:spPr>
          <p:txBody>
            <a:bodyPr wrap="square" lIns="0" tIns="0" rIns="0" bIns="0" rtlCol="0"/>
            <a:lstStyle/>
            <a:p>
              <a:endParaRPr/>
            </a:p>
          </p:txBody>
        </p:sp>
        <p:pic>
          <p:nvPicPr>
            <p:cNvPr id="5" name="object 5"/>
            <p:cNvPicPr/>
            <p:nvPr/>
          </p:nvPicPr>
          <p:blipFill>
            <a:blip r:embed="rId2" cstate="print"/>
            <a:stretch>
              <a:fillRect/>
            </a:stretch>
          </p:blipFill>
          <p:spPr>
            <a:xfrm>
              <a:off x="3139440" y="2813304"/>
              <a:ext cx="5967221" cy="677418"/>
            </a:xfrm>
            <a:prstGeom prst="rect">
              <a:avLst/>
            </a:prstGeom>
          </p:spPr>
        </p:pic>
        <p:pic>
          <p:nvPicPr>
            <p:cNvPr id="6" name="object 6"/>
            <p:cNvPicPr/>
            <p:nvPr/>
          </p:nvPicPr>
          <p:blipFill>
            <a:blip r:embed="rId3" cstate="print"/>
            <a:stretch>
              <a:fillRect/>
            </a:stretch>
          </p:blipFill>
          <p:spPr>
            <a:xfrm>
              <a:off x="3119093" y="2793872"/>
              <a:ext cx="5954548" cy="665099"/>
            </a:xfrm>
            <a:prstGeom prst="rect">
              <a:avLst/>
            </a:prstGeom>
          </p:spPr>
        </p:pic>
        <p:pic>
          <p:nvPicPr>
            <p:cNvPr id="7" name="object 7"/>
            <p:cNvPicPr/>
            <p:nvPr/>
          </p:nvPicPr>
          <p:blipFill>
            <a:blip r:embed="rId4" cstate="print"/>
            <a:stretch>
              <a:fillRect/>
            </a:stretch>
          </p:blipFill>
          <p:spPr>
            <a:xfrm>
              <a:off x="4300219" y="2898901"/>
              <a:ext cx="189865" cy="194310"/>
            </a:xfrm>
            <a:prstGeom prst="rect">
              <a:avLst/>
            </a:prstGeom>
          </p:spPr>
        </p:pic>
        <p:sp>
          <p:nvSpPr>
            <p:cNvPr id="8" name="object 8"/>
            <p:cNvSpPr/>
            <p:nvPr/>
          </p:nvSpPr>
          <p:spPr>
            <a:xfrm>
              <a:off x="3118993" y="2793872"/>
              <a:ext cx="5955030" cy="665480"/>
            </a:xfrm>
            <a:custGeom>
              <a:avLst/>
              <a:gdLst/>
              <a:ahLst/>
              <a:cxnLst/>
              <a:rect l="l" t="t" r="r" b="b"/>
              <a:pathLst>
                <a:path w="5955030" h="665479">
                  <a:moveTo>
                    <a:pt x="4686554" y="107187"/>
                  </a:moveTo>
                  <a:lnTo>
                    <a:pt x="4642358" y="111680"/>
                  </a:lnTo>
                  <a:lnTo>
                    <a:pt x="4606162" y="125222"/>
                  </a:lnTo>
                  <a:lnTo>
                    <a:pt x="4564782" y="159297"/>
                  </a:lnTo>
                  <a:lnTo>
                    <a:pt x="4537106" y="206454"/>
                  </a:lnTo>
                  <a:lnTo>
                    <a:pt x="4526026" y="244348"/>
                  </a:lnTo>
                  <a:lnTo>
                    <a:pt x="4519850" y="286019"/>
                  </a:lnTo>
                  <a:lnTo>
                    <a:pt x="4517771" y="330073"/>
                  </a:lnTo>
                  <a:lnTo>
                    <a:pt x="4518271" y="355695"/>
                  </a:lnTo>
                  <a:lnTo>
                    <a:pt x="4522271" y="402939"/>
                  </a:lnTo>
                  <a:lnTo>
                    <a:pt x="4530441" y="444755"/>
                  </a:lnTo>
                  <a:lnTo>
                    <a:pt x="4543827" y="480621"/>
                  </a:lnTo>
                  <a:lnTo>
                    <a:pt x="4574666" y="522509"/>
                  </a:lnTo>
                  <a:lnTo>
                    <a:pt x="4620099" y="548562"/>
                  </a:lnTo>
                  <a:lnTo>
                    <a:pt x="4660052" y="556424"/>
                  </a:lnTo>
                  <a:lnTo>
                    <a:pt x="4683125" y="557402"/>
                  </a:lnTo>
                  <a:lnTo>
                    <a:pt x="4706169" y="556283"/>
                  </a:lnTo>
                  <a:lnTo>
                    <a:pt x="4746400" y="547330"/>
                  </a:lnTo>
                  <a:lnTo>
                    <a:pt x="4792646" y="518366"/>
                  </a:lnTo>
                  <a:lnTo>
                    <a:pt x="4824775" y="474803"/>
                  </a:lnTo>
                  <a:lnTo>
                    <a:pt x="4838821" y="438937"/>
                  </a:lnTo>
                  <a:lnTo>
                    <a:pt x="4847246" y="398307"/>
                  </a:lnTo>
                  <a:lnTo>
                    <a:pt x="4851386" y="354770"/>
                  </a:lnTo>
                  <a:lnTo>
                    <a:pt x="4851908" y="331977"/>
                  </a:lnTo>
                  <a:lnTo>
                    <a:pt x="4851407" y="307232"/>
                  </a:lnTo>
                  <a:lnTo>
                    <a:pt x="4847407" y="261219"/>
                  </a:lnTo>
                  <a:lnTo>
                    <a:pt x="4839215" y="219952"/>
                  </a:lnTo>
                  <a:lnTo>
                    <a:pt x="4816856" y="168910"/>
                  </a:lnTo>
                  <a:lnTo>
                    <a:pt x="4781047" y="132173"/>
                  </a:lnTo>
                  <a:lnTo>
                    <a:pt x="4730242" y="111204"/>
                  </a:lnTo>
                  <a:lnTo>
                    <a:pt x="4686554" y="107187"/>
                  </a:lnTo>
                  <a:close/>
                </a:path>
                <a:path w="5955030" h="665479">
                  <a:moveTo>
                    <a:pt x="5030851" y="11429"/>
                  </a:moveTo>
                  <a:lnTo>
                    <a:pt x="5483606" y="11429"/>
                  </a:lnTo>
                  <a:lnTo>
                    <a:pt x="5486527" y="11429"/>
                  </a:lnTo>
                  <a:lnTo>
                    <a:pt x="5489321" y="12318"/>
                  </a:lnTo>
                  <a:lnTo>
                    <a:pt x="5491733" y="14097"/>
                  </a:lnTo>
                  <a:lnTo>
                    <a:pt x="5494274" y="15875"/>
                  </a:lnTo>
                  <a:lnTo>
                    <a:pt x="5496306" y="18923"/>
                  </a:lnTo>
                  <a:lnTo>
                    <a:pt x="5502836" y="57804"/>
                  </a:lnTo>
                  <a:lnTo>
                    <a:pt x="5502909" y="65024"/>
                  </a:lnTo>
                  <a:lnTo>
                    <a:pt x="5502909" y="74549"/>
                  </a:lnTo>
                  <a:lnTo>
                    <a:pt x="5502529" y="82803"/>
                  </a:lnTo>
                  <a:lnTo>
                    <a:pt x="5501639" y="89535"/>
                  </a:lnTo>
                  <a:lnTo>
                    <a:pt x="5500878" y="96265"/>
                  </a:lnTo>
                  <a:lnTo>
                    <a:pt x="5499608" y="101726"/>
                  </a:lnTo>
                  <a:lnTo>
                    <a:pt x="5497957" y="105917"/>
                  </a:lnTo>
                  <a:lnTo>
                    <a:pt x="5496306" y="110109"/>
                  </a:lnTo>
                  <a:lnTo>
                    <a:pt x="5494274" y="113156"/>
                  </a:lnTo>
                  <a:lnTo>
                    <a:pt x="5491733" y="115062"/>
                  </a:lnTo>
                  <a:lnTo>
                    <a:pt x="5489321" y="117093"/>
                  </a:lnTo>
                  <a:lnTo>
                    <a:pt x="5486527" y="118110"/>
                  </a:lnTo>
                  <a:lnTo>
                    <a:pt x="5483606" y="118110"/>
                  </a:lnTo>
                  <a:lnTo>
                    <a:pt x="5322697" y="118110"/>
                  </a:lnTo>
                  <a:lnTo>
                    <a:pt x="5322697" y="635762"/>
                  </a:lnTo>
                  <a:lnTo>
                    <a:pt x="5322697" y="639063"/>
                  </a:lnTo>
                  <a:lnTo>
                    <a:pt x="5321681" y="642112"/>
                  </a:lnTo>
                  <a:lnTo>
                    <a:pt x="5319522" y="644651"/>
                  </a:lnTo>
                  <a:lnTo>
                    <a:pt x="5317362" y="647318"/>
                  </a:lnTo>
                  <a:lnTo>
                    <a:pt x="5313807" y="649477"/>
                  </a:lnTo>
                  <a:lnTo>
                    <a:pt x="5308854" y="651128"/>
                  </a:lnTo>
                  <a:lnTo>
                    <a:pt x="5303901" y="652779"/>
                  </a:lnTo>
                  <a:lnTo>
                    <a:pt x="5297170" y="654176"/>
                  </a:lnTo>
                  <a:lnTo>
                    <a:pt x="5257164" y="656589"/>
                  </a:lnTo>
                  <a:lnTo>
                    <a:pt x="5248136" y="656494"/>
                  </a:lnTo>
                  <a:lnTo>
                    <a:pt x="5205603" y="651128"/>
                  </a:lnTo>
                  <a:lnTo>
                    <a:pt x="5200650" y="649477"/>
                  </a:lnTo>
                  <a:lnTo>
                    <a:pt x="5197093" y="647318"/>
                  </a:lnTo>
                  <a:lnTo>
                    <a:pt x="5194934" y="644651"/>
                  </a:lnTo>
                  <a:lnTo>
                    <a:pt x="5192776" y="642112"/>
                  </a:lnTo>
                  <a:lnTo>
                    <a:pt x="5191759" y="639063"/>
                  </a:lnTo>
                  <a:lnTo>
                    <a:pt x="5191759" y="635762"/>
                  </a:lnTo>
                  <a:lnTo>
                    <a:pt x="5191759" y="118110"/>
                  </a:lnTo>
                  <a:lnTo>
                    <a:pt x="5030851" y="118110"/>
                  </a:lnTo>
                  <a:lnTo>
                    <a:pt x="5027549" y="118110"/>
                  </a:lnTo>
                  <a:lnTo>
                    <a:pt x="5024755" y="117093"/>
                  </a:lnTo>
                  <a:lnTo>
                    <a:pt x="5022468" y="115062"/>
                  </a:lnTo>
                  <a:lnTo>
                    <a:pt x="5020183" y="113156"/>
                  </a:lnTo>
                  <a:lnTo>
                    <a:pt x="5018151" y="110109"/>
                  </a:lnTo>
                  <a:lnTo>
                    <a:pt x="5016500" y="105917"/>
                  </a:lnTo>
                  <a:lnTo>
                    <a:pt x="5014849" y="101726"/>
                  </a:lnTo>
                  <a:lnTo>
                    <a:pt x="5013579" y="96265"/>
                  </a:lnTo>
                  <a:lnTo>
                    <a:pt x="5012816" y="89535"/>
                  </a:lnTo>
                  <a:lnTo>
                    <a:pt x="5011928" y="82803"/>
                  </a:lnTo>
                  <a:lnTo>
                    <a:pt x="5011547" y="74549"/>
                  </a:lnTo>
                  <a:lnTo>
                    <a:pt x="5011547" y="65024"/>
                  </a:lnTo>
                  <a:lnTo>
                    <a:pt x="5011620" y="57804"/>
                  </a:lnTo>
                  <a:lnTo>
                    <a:pt x="5018151" y="18923"/>
                  </a:lnTo>
                  <a:lnTo>
                    <a:pt x="5027549" y="11429"/>
                  </a:lnTo>
                  <a:lnTo>
                    <a:pt x="5030851" y="11429"/>
                  </a:lnTo>
                  <a:close/>
                </a:path>
                <a:path w="5955030" h="665479">
                  <a:moveTo>
                    <a:pt x="2163826" y="11429"/>
                  </a:moveTo>
                  <a:lnTo>
                    <a:pt x="2484501" y="11429"/>
                  </a:lnTo>
                  <a:lnTo>
                    <a:pt x="2487422" y="11429"/>
                  </a:lnTo>
                  <a:lnTo>
                    <a:pt x="2490089" y="12191"/>
                  </a:lnTo>
                  <a:lnTo>
                    <a:pt x="2492374" y="13842"/>
                  </a:lnTo>
                  <a:lnTo>
                    <a:pt x="2494660" y="15493"/>
                  </a:lnTo>
                  <a:lnTo>
                    <a:pt x="2496693" y="18414"/>
                  </a:lnTo>
                  <a:lnTo>
                    <a:pt x="2498344" y="22478"/>
                  </a:lnTo>
                  <a:lnTo>
                    <a:pt x="2499995" y="26669"/>
                  </a:lnTo>
                  <a:lnTo>
                    <a:pt x="2501265" y="32003"/>
                  </a:lnTo>
                  <a:lnTo>
                    <a:pt x="2502027" y="38480"/>
                  </a:lnTo>
                  <a:lnTo>
                    <a:pt x="2502916" y="44830"/>
                  </a:lnTo>
                  <a:lnTo>
                    <a:pt x="2503297" y="53086"/>
                  </a:lnTo>
                  <a:lnTo>
                    <a:pt x="2503297" y="62991"/>
                  </a:lnTo>
                  <a:lnTo>
                    <a:pt x="2503297" y="72262"/>
                  </a:lnTo>
                  <a:lnTo>
                    <a:pt x="2502916" y="80137"/>
                  </a:lnTo>
                  <a:lnTo>
                    <a:pt x="2502027" y="86613"/>
                  </a:lnTo>
                  <a:lnTo>
                    <a:pt x="2501265" y="92963"/>
                  </a:lnTo>
                  <a:lnTo>
                    <a:pt x="2487422" y="113664"/>
                  </a:lnTo>
                  <a:lnTo>
                    <a:pt x="2484501" y="113664"/>
                  </a:lnTo>
                  <a:lnTo>
                    <a:pt x="2255139" y="113664"/>
                  </a:lnTo>
                  <a:lnTo>
                    <a:pt x="2255139" y="270510"/>
                  </a:lnTo>
                  <a:lnTo>
                    <a:pt x="2449195" y="270510"/>
                  </a:lnTo>
                  <a:lnTo>
                    <a:pt x="2452243" y="270510"/>
                  </a:lnTo>
                  <a:lnTo>
                    <a:pt x="2463546" y="281686"/>
                  </a:lnTo>
                  <a:lnTo>
                    <a:pt x="2465197" y="285368"/>
                  </a:lnTo>
                  <a:lnTo>
                    <a:pt x="2466467" y="290575"/>
                  </a:lnTo>
                  <a:lnTo>
                    <a:pt x="2467356" y="297052"/>
                  </a:lnTo>
                  <a:lnTo>
                    <a:pt x="2468118" y="303402"/>
                  </a:lnTo>
                  <a:lnTo>
                    <a:pt x="2468626" y="311276"/>
                  </a:lnTo>
                  <a:lnTo>
                    <a:pt x="2468626" y="320548"/>
                  </a:lnTo>
                  <a:lnTo>
                    <a:pt x="2468626" y="330200"/>
                  </a:lnTo>
                  <a:lnTo>
                    <a:pt x="2463546" y="359537"/>
                  </a:lnTo>
                  <a:lnTo>
                    <a:pt x="2461895" y="363347"/>
                  </a:lnTo>
                  <a:lnTo>
                    <a:pt x="2459862" y="366140"/>
                  </a:lnTo>
                  <a:lnTo>
                    <a:pt x="2457449" y="367791"/>
                  </a:lnTo>
                  <a:lnTo>
                    <a:pt x="2454910" y="369442"/>
                  </a:lnTo>
                  <a:lnTo>
                    <a:pt x="2452243" y="370204"/>
                  </a:lnTo>
                  <a:lnTo>
                    <a:pt x="2449195" y="370204"/>
                  </a:lnTo>
                  <a:lnTo>
                    <a:pt x="2255139" y="370204"/>
                  </a:lnTo>
                  <a:lnTo>
                    <a:pt x="2255139" y="551434"/>
                  </a:lnTo>
                  <a:lnTo>
                    <a:pt x="2486406" y="551434"/>
                  </a:lnTo>
                  <a:lnTo>
                    <a:pt x="2489454" y="551434"/>
                  </a:lnTo>
                  <a:lnTo>
                    <a:pt x="2500884" y="562863"/>
                  </a:lnTo>
                  <a:lnTo>
                    <a:pt x="2502535" y="566801"/>
                  </a:lnTo>
                  <a:lnTo>
                    <a:pt x="2503678" y="572007"/>
                  </a:lnTo>
                  <a:lnTo>
                    <a:pt x="2504567" y="578485"/>
                  </a:lnTo>
                  <a:lnTo>
                    <a:pt x="2505329" y="584835"/>
                  </a:lnTo>
                  <a:lnTo>
                    <a:pt x="2505836" y="592963"/>
                  </a:lnTo>
                  <a:lnTo>
                    <a:pt x="2505836" y="602488"/>
                  </a:lnTo>
                  <a:lnTo>
                    <a:pt x="2505836" y="612139"/>
                  </a:lnTo>
                  <a:lnTo>
                    <a:pt x="2500884" y="642238"/>
                  </a:lnTo>
                  <a:lnTo>
                    <a:pt x="2499233" y="646176"/>
                  </a:lnTo>
                  <a:lnTo>
                    <a:pt x="2497073" y="649097"/>
                  </a:lnTo>
                  <a:lnTo>
                    <a:pt x="2494660" y="650875"/>
                  </a:lnTo>
                  <a:lnTo>
                    <a:pt x="2492121" y="652779"/>
                  </a:lnTo>
                  <a:lnTo>
                    <a:pt x="2489454" y="653668"/>
                  </a:lnTo>
                  <a:lnTo>
                    <a:pt x="2486406" y="653668"/>
                  </a:lnTo>
                  <a:lnTo>
                    <a:pt x="2163826" y="653668"/>
                  </a:lnTo>
                  <a:lnTo>
                    <a:pt x="2127869" y="631253"/>
                  </a:lnTo>
                  <a:lnTo>
                    <a:pt x="2125091" y="612393"/>
                  </a:lnTo>
                  <a:lnTo>
                    <a:pt x="2125091" y="52577"/>
                  </a:lnTo>
                  <a:lnTo>
                    <a:pt x="2142198" y="16841"/>
                  </a:lnTo>
                  <a:lnTo>
                    <a:pt x="2155965" y="12027"/>
                  </a:lnTo>
                  <a:lnTo>
                    <a:pt x="2163826" y="11429"/>
                  </a:lnTo>
                  <a:close/>
                </a:path>
                <a:path w="5955030" h="665479">
                  <a:moveTo>
                    <a:pt x="1668526" y="11429"/>
                  </a:moveTo>
                  <a:lnTo>
                    <a:pt x="1989201" y="11429"/>
                  </a:lnTo>
                  <a:lnTo>
                    <a:pt x="1992121" y="11429"/>
                  </a:lnTo>
                  <a:lnTo>
                    <a:pt x="1994789" y="12191"/>
                  </a:lnTo>
                  <a:lnTo>
                    <a:pt x="1997074" y="13842"/>
                  </a:lnTo>
                  <a:lnTo>
                    <a:pt x="1999360" y="15493"/>
                  </a:lnTo>
                  <a:lnTo>
                    <a:pt x="2001393" y="18414"/>
                  </a:lnTo>
                  <a:lnTo>
                    <a:pt x="2003044" y="22478"/>
                  </a:lnTo>
                  <a:lnTo>
                    <a:pt x="2004695" y="26669"/>
                  </a:lnTo>
                  <a:lnTo>
                    <a:pt x="2005965" y="32003"/>
                  </a:lnTo>
                  <a:lnTo>
                    <a:pt x="2006727" y="38480"/>
                  </a:lnTo>
                  <a:lnTo>
                    <a:pt x="2007616" y="44830"/>
                  </a:lnTo>
                  <a:lnTo>
                    <a:pt x="2007996" y="53086"/>
                  </a:lnTo>
                  <a:lnTo>
                    <a:pt x="2007996" y="62991"/>
                  </a:lnTo>
                  <a:lnTo>
                    <a:pt x="2007996" y="72262"/>
                  </a:lnTo>
                  <a:lnTo>
                    <a:pt x="2007616" y="80137"/>
                  </a:lnTo>
                  <a:lnTo>
                    <a:pt x="2006727" y="86613"/>
                  </a:lnTo>
                  <a:lnTo>
                    <a:pt x="2005965" y="92963"/>
                  </a:lnTo>
                  <a:lnTo>
                    <a:pt x="1992121" y="113664"/>
                  </a:lnTo>
                  <a:lnTo>
                    <a:pt x="1989201" y="113664"/>
                  </a:lnTo>
                  <a:lnTo>
                    <a:pt x="1759839" y="113664"/>
                  </a:lnTo>
                  <a:lnTo>
                    <a:pt x="1759839" y="270510"/>
                  </a:lnTo>
                  <a:lnTo>
                    <a:pt x="1953895" y="270510"/>
                  </a:lnTo>
                  <a:lnTo>
                    <a:pt x="1956943" y="270510"/>
                  </a:lnTo>
                  <a:lnTo>
                    <a:pt x="1968245" y="281686"/>
                  </a:lnTo>
                  <a:lnTo>
                    <a:pt x="1969896" y="285368"/>
                  </a:lnTo>
                  <a:lnTo>
                    <a:pt x="1971167" y="290575"/>
                  </a:lnTo>
                  <a:lnTo>
                    <a:pt x="1972056" y="297052"/>
                  </a:lnTo>
                  <a:lnTo>
                    <a:pt x="1972818" y="303402"/>
                  </a:lnTo>
                  <a:lnTo>
                    <a:pt x="1973326" y="311276"/>
                  </a:lnTo>
                  <a:lnTo>
                    <a:pt x="1973326" y="320548"/>
                  </a:lnTo>
                  <a:lnTo>
                    <a:pt x="1973326" y="330200"/>
                  </a:lnTo>
                  <a:lnTo>
                    <a:pt x="1968245" y="359537"/>
                  </a:lnTo>
                  <a:lnTo>
                    <a:pt x="1966595" y="363347"/>
                  </a:lnTo>
                  <a:lnTo>
                    <a:pt x="1964562" y="366140"/>
                  </a:lnTo>
                  <a:lnTo>
                    <a:pt x="1962149" y="367791"/>
                  </a:lnTo>
                  <a:lnTo>
                    <a:pt x="1959609" y="369442"/>
                  </a:lnTo>
                  <a:lnTo>
                    <a:pt x="1956943" y="370204"/>
                  </a:lnTo>
                  <a:lnTo>
                    <a:pt x="1953895" y="370204"/>
                  </a:lnTo>
                  <a:lnTo>
                    <a:pt x="1759839" y="370204"/>
                  </a:lnTo>
                  <a:lnTo>
                    <a:pt x="1759839" y="551434"/>
                  </a:lnTo>
                  <a:lnTo>
                    <a:pt x="1991106" y="551434"/>
                  </a:lnTo>
                  <a:lnTo>
                    <a:pt x="1994154" y="551434"/>
                  </a:lnTo>
                  <a:lnTo>
                    <a:pt x="2005583" y="562863"/>
                  </a:lnTo>
                  <a:lnTo>
                    <a:pt x="2007234" y="566801"/>
                  </a:lnTo>
                  <a:lnTo>
                    <a:pt x="2008378" y="572007"/>
                  </a:lnTo>
                  <a:lnTo>
                    <a:pt x="2009267" y="578485"/>
                  </a:lnTo>
                  <a:lnTo>
                    <a:pt x="2010029" y="584835"/>
                  </a:lnTo>
                  <a:lnTo>
                    <a:pt x="2010536" y="592963"/>
                  </a:lnTo>
                  <a:lnTo>
                    <a:pt x="2010536" y="602488"/>
                  </a:lnTo>
                  <a:lnTo>
                    <a:pt x="2010536" y="612139"/>
                  </a:lnTo>
                  <a:lnTo>
                    <a:pt x="2005583" y="642238"/>
                  </a:lnTo>
                  <a:lnTo>
                    <a:pt x="2003933" y="646176"/>
                  </a:lnTo>
                  <a:lnTo>
                    <a:pt x="2001773" y="649097"/>
                  </a:lnTo>
                  <a:lnTo>
                    <a:pt x="1999360" y="650875"/>
                  </a:lnTo>
                  <a:lnTo>
                    <a:pt x="1996820" y="652779"/>
                  </a:lnTo>
                  <a:lnTo>
                    <a:pt x="1994154" y="653668"/>
                  </a:lnTo>
                  <a:lnTo>
                    <a:pt x="1991106" y="653668"/>
                  </a:lnTo>
                  <a:lnTo>
                    <a:pt x="1668526" y="653668"/>
                  </a:lnTo>
                  <a:lnTo>
                    <a:pt x="1632569" y="631253"/>
                  </a:lnTo>
                  <a:lnTo>
                    <a:pt x="1629791" y="612393"/>
                  </a:lnTo>
                  <a:lnTo>
                    <a:pt x="1629791" y="52577"/>
                  </a:lnTo>
                  <a:lnTo>
                    <a:pt x="1646898" y="16841"/>
                  </a:lnTo>
                  <a:lnTo>
                    <a:pt x="1660665" y="12027"/>
                  </a:lnTo>
                  <a:lnTo>
                    <a:pt x="1668526" y="11429"/>
                  </a:lnTo>
                  <a:close/>
                </a:path>
                <a:path w="5955030" h="665479">
                  <a:moveTo>
                    <a:pt x="1095502" y="11429"/>
                  </a:moveTo>
                  <a:lnTo>
                    <a:pt x="1261745" y="11429"/>
                  </a:lnTo>
                  <a:lnTo>
                    <a:pt x="1273843" y="11479"/>
                  </a:lnTo>
                  <a:lnTo>
                    <a:pt x="1319085" y="13493"/>
                  </a:lnTo>
                  <a:lnTo>
                    <a:pt x="1370012" y="22304"/>
                  </a:lnTo>
                  <a:lnTo>
                    <a:pt x="1417899" y="40917"/>
                  </a:lnTo>
                  <a:lnTo>
                    <a:pt x="1455546" y="68706"/>
                  </a:lnTo>
                  <a:lnTo>
                    <a:pt x="1482228" y="105497"/>
                  </a:lnTo>
                  <a:lnTo>
                    <a:pt x="1497139" y="151479"/>
                  </a:lnTo>
                  <a:lnTo>
                    <a:pt x="1499996" y="187578"/>
                  </a:lnTo>
                  <a:lnTo>
                    <a:pt x="1499494" y="203338"/>
                  </a:lnTo>
                  <a:lnTo>
                    <a:pt x="1491869" y="246379"/>
                  </a:lnTo>
                  <a:lnTo>
                    <a:pt x="1475188" y="282991"/>
                  </a:lnTo>
                  <a:lnTo>
                    <a:pt x="1450022" y="313293"/>
                  </a:lnTo>
                  <a:lnTo>
                    <a:pt x="1416450" y="337335"/>
                  </a:lnTo>
                  <a:lnTo>
                    <a:pt x="1375409" y="354838"/>
                  </a:lnTo>
                  <a:lnTo>
                    <a:pt x="1382529" y="358477"/>
                  </a:lnTo>
                  <a:lnTo>
                    <a:pt x="1414780" y="382682"/>
                  </a:lnTo>
                  <a:lnTo>
                    <a:pt x="1442374" y="419199"/>
                  </a:lnTo>
                  <a:lnTo>
                    <a:pt x="1462010" y="457886"/>
                  </a:lnTo>
                  <a:lnTo>
                    <a:pt x="1466722" y="469011"/>
                  </a:lnTo>
                  <a:lnTo>
                    <a:pt x="1520824" y="595502"/>
                  </a:lnTo>
                  <a:lnTo>
                    <a:pt x="1533270" y="633476"/>
                  </a:lnTo>
                  <a:lnTo>
                    <a:pt x="1533270" y="636777"/>
                  </a:lnTo>
                  <a:lnTo>
                    <a:pt x="1533270" y="640461"/>
                  </a:lnTo>
                  <a:lnTo>
                    <a:pt x="1532635" y="643509"/>
                  </a:lnTo>
                  <a:lnTo>
                    <a:pt x="1531239" y="645922"/>
                  </a:lnTo>
                  <a:lnTo>
                    <a:pt x="1529969" y="648462"/>
                  </a:lnTo>
                  <a:lnTo>
                    <a:pt x="1526794" y="650493"/>
                  </a:lnTo>
                  <a:lnTo>
                    <a:pt x="1521841" y="652144"/>
                  </a:lnTo>
                  <a:lnTo>
                    <a:pt x="1516887" y="653796"/>
                  </a:lnTo>
                  <a:lnTo>
                    <a:pt x="1472565" y="656538"/>
                  </a:lnTo>
                  <a:lnTo>
                    <a:pt x="1460754" y="656589"/>
                  </a:lnTo>
                  <a:lnTo>
                    <a:pt x="1450893" y="656538"/>
                  </a:lnTo>
                  <a:lnTo>
                    <a:pt x="1412747" y="653668"/>
                  </a:lnTo>
                  <a:lnTo>
                    <a:pt x="1407921" y="651890"/>
                  </a:lnTo>
                  <a:lnTo>
                    <a:pt x="1403095" y="650113"/>
                  </a:lnTo>
                  <a:lnTo>
                    <a:pt x="1392808" y="634746"/>
                  </a:lnTo>
                  <a:lnTo>
                    <a:pt x="1335278" y="491363"/>
                  </a:lnTo>
                  <a:lnTo>
                    <a:pt x="1314831" y="448182"/>
                  </a:lnTo>
                  <a:lnTo>
                    <a:pt x="1292733" y="416687"/>
                  </a:lnTo>
                  <a:lnTo>
                    <a:pt x="1256502" y="394676"/>
                  </a:lnTo>
                  <a:lnTo>
                    <a:pt x="1227962" y="391032"/>
                  </a:lnTo>
                  <a:lnTo>
                    <a:pt x="1187322" y="391032"/>
                  </a:lnTo>
                  <a:lnTo>
                    <a:pt x="1187322" y="635762"/>
                  </a:lnTo>
                  <a:lnTo>
                    <a:pt x="1187322" y="639063"/>
                  </a:lnTo>
                  <a:lnTo>
                    <a:pt x="1173353" y="651128"/>
                  </a:lnTo>
                  <a:lnTo>
                    <a:pt x="1168399" y="652779"/>
                  </a:lnTo>
                  <a:lnTo>
                    <a:pt x="1121791" y="656589"/>
                  </a:lnTo>
                  <a:lnTo>
                    <a:pt x="1112744" y="656494"/>
                  </a:lnTo>
                  <a:lnTo>
                    <a:pt x="1070229" y="651128"/>
                  </a:lnTo>
                  <a:lnTo>
                    <a:pt x="1065148" y="649477"/>
                  </a:lnTo>
                  <a:lnTo>
                    <a:pt x="1061720" y="647318"/>
                  </a:lnTo>
                  <a:lnTo>
                    <a:pt x="1059815" y="644651"/>
                  </a:lnTo>
                  <a:lnTo>
                    <a:pt x="1057783" y="642112"/>
                  </a:lnTo>
                  <a:lnTo>
                    <a:pt x="1056767" y="639063"/>
                  </a:lnTo>
                  <a:lnTo>
                    <a:pt x="1056767" y="635762"/>
                  </a:lnTo>
                  <a:lnTo>
                    <a:pt x="1056767" y="52577"/>
                  </a:lnTo>
                  <a:lnTo>
                    <a:pt x="1073874" y="16841"/>
                  </a:lnTo>
                  <a:lnTo>
                    <a:pt x="1087641" y="12027"/>
                  </a:lnTo>
                  <a:lnTo>
                    <a:pt x="1095502" y="11429"/>
                  </a:lnTo>
                  <a:close/>
                </a:path>
                <a:path w="5955030" h="665479">
                  <a:moveTo>
                    <a:pt x="3092958" y="9398"/>
                  </a:moveTo>
                  <a:lnTo>
                    <a:pt x="3134741" y="12826"/>
                  </a:lnTo>
                  <a:lnTo>
                    <a:pt x="3138805" y="14859"/>
                  </a:lnTo>
                  <a:lnTo>
                    <a:pt x="3142996" y="16890"/>
                  </a:lnTo>
                  <a:lnTo>
                    <a:pt x="3145917" y="19176"/>
                  </a:lnTo>
                  <a:lnTo>
                    <a:pt x="3147568" y="21843"/>
                  </a:lnTo>
                  <a:lnTo>
                    <a:pt x="3149219" y="24384"/>
                  </a:lnTo>
                  <a:lnTo>
                    <a:pt x="3149981" y="27431"/>
                  </a:lnTo>
                  <a:lnTo>
                    <a:pt x="3149981" y="30734"/>
                  </a:lnTo>
                  <a:lnTo>
                    <a:pt x="3149981" y="607949"/>
                  </a:lnTo>
                  <a:lnTo>
                    <a:pt x="3149981" y="615568"/>
                  </a:lnTo>
                  <a:lnTo>
                    <a:pt x="3148710" y="622426"/>
                  </a:lnTo>
                  <a:lnTo>
                    <a:pt x="3146044" y="628268"/>
                  </a:lnTo>
                  <a:lnTo>
                    <a:pt x="3143377" y="634238"/>
                  </a:lnTo>
                  <a:lnTo>
                    <a:pt x="3107182" y="654685"/>
                  </a:lnTo>
                  <a:lnTo>
                    <a:pt x="3100832" y="654685"/>
                  </a:lnTo>
                  <a:lnTo>
                    <a:pt x="3045206" y="654685"/>
                  </a:lnTo>
                  <a:lnTo>
                    <a:pt x="3003073" y="646271"/>
                  </a:lnTo>
                  <a:lnTo>
                    <a:pt x="2971292" y="613663"/>
                  </a:lnTo>
                  <a:lnTo>
                    <a:pt x="2948940" y="573277"/>
                  </a:lnTo>
                  <a:lnTo>
                    <a:pt x="2789173" y="272923"/>
                  </a:lnTo>
                  <a:lnTo>
                    <a:pt x="2768046" y="230381"/>
                  </a:lnTo>
                  <a:lnTo>
                    <a:pt x="2747248" y="184546"/>
                  </a:lnTo>
                  <a:lnTo>
                    <a:pt x="2735072" y="154812"/>
                  </a:lnTo>
                  <a:lnTo>
                    <a:pt x="2734056" y="154812"/>
                  </a:lnTo>
                  <a:lnTo>
                    <a:pt x="2736431" y="208319"/>
                  </a:lnTo>
                  <a:lnTo>
                    <a:pt x="2737770" y="262064"/>
                  </a:lnTo>
                  <a:lnTo>
                    <a:pt x="2737993" y="299212"/>
                  </a:lnTo>
                  <a:lnTo>
                    <a:pt x="2737993" y="635253"/>
                  </a:lnTo>
                  <a:lnTo>
                    <a:pt x="2737993" y="638555"/>
                  </a:lnTo>
                  <a:lnTo>
                    <a:pt x="2725928" y="650875"/>
                  </a:lnTo>
                  <a:lnTo>
                    <a:pt x="2721356" y="652779"/>
                  </a:lnTo>
                  <a:lnTo>
                    <a:pt x="2678430" y="656589"/>
                  </a:lnTo>
                  <a:lnTo>
                    <a:pt x="2670141" y="656494"/>
                  </a:lnTo>
                  <a:lnTo>
                    <a:pt x="2631821" y="650875"/>
                  </a:lnTo>
                  <a:lnTo>
                    <a:pt x="2627503" y="649097"/>
                  </a:lnTo>
                  <a:lnTo>
                    <a:pt x="2624582" y="646811"/>
                  </a:lnTo>
                  <a:lnTo>
                    <a:pt x="2622931" y="644143"/>
                  </a:lnTo>
                  <a:lnTo>
                    <a:pt x="2621280" y="641603"/>
                  </a:lnTo>
                  <a:lnTo>
                    <a:pt x="2620391" y="638555"/>
                  </a:lnTo>
                  <a:lnTo>
                    <a:pt x="2620391" y="635253"/>
                  </a:lnTo>
                  <a:lnTo>
                    <a:pt x="2620391" y="58038"/>
                  </a:lnTo>
                  <a:lnTo>
                    <a:pt x="2641272" y="17912"/>
                  </a:lnTo>
                  <a:lnTo>
                    <a:pt x="2667508" y="11429"/>
                  </a:lnTo>
                  <a:lnTo>
                    <a:pt x="2737485" y="11429"/>
                  </a:lnTo>
                  <a:lnTo>
                    <a:pt x="2777871" y="16763"/>
                  </a:lnTo>
                  <a:lnTo>
                    <a:pt x="2811526" y="45847"/>
                  </a:lnTo>
                  <a:lnTo>
                    <a:pt x="2829814" y="78359"/>
                  </a:lnTo>
                  <a:lnTo>
                    <a:pt x="2954909" y="313181"/>
                  </a:lnTo>
                  <a:lnTo>
                    <a:pt x="2960336" y="323802"/>
                  </a:lnTo>
                  <a:lnTo>
                    <a:pt x="2965751" y="334327"/>
                  </a:lnTo>
                  <a:lnTo>
                    <a:pt x="2971143" y="344757"/>
                  </a:lnTo>
                  <a:lnTo>
                    <a:pt x="2976498" y="355091"/>
                  </a:lnTo>
                  <a:lnTo>
                    <a:pt x="2981785" y="365378"/>
                  </a:lnTo>
                  <a:lnTo>
                    <a:pt x="3002002" y="406499"/>
                  </a:lnTo>
                  <a:lnTo>
                    <a:pt x="3011717" y="426779"/>
                  </a:lnTo>
                  <a:lnTo>
                    <a:pt x="3016504" y="436752"/>
                  </a:lnTo>
                  <a:lnTo>
                    <a:pt x="3021147" y="446659"/>
                  </a:lnTo>
                  <a:lnTo>
                    <a:pt x="3025743" y="456564"/>
                  </a:lnTo>
                  <a:lnTo>
                    <a:pt x="3030291" y="466470"/>
                  </a:lnTo>
                  <a:lnTo>
                    <a:pt x="3034792" y="476376"/>
                  </a:lnTo>
                  <a:lnTo>
                    <a:pt x="3035299" y="476376"/>
                  </a:lnTo>
                  <a:lnTo>
                    <a:pt x="3033549" y="422655"/>
                  </a:lnTo>
                  <a:lnTo>
                    <a:pt x="3032569" y="367125"/>
                  </a:lnTo>
                  <a:lnTo>
                    <a:pt x="3032379" y="331977"/>
                  </a:lnTo>
                  <a:lnTo>
                    <a:pt x="3032379" y="30734"/>
                  </a:lnTo>
                  <a:lnTo>
                    <a:pt x="3032379" y="27431"/>
                  </a:lnTo>
                  <a:lnTo>
                    <a:pt x="3069740" y="10094"/>
                  </a:lnTo>
                  <a:lnTo>
                    <a:pt x="3084409" y="9471"/>
                  </a:lnTo>
                  <a:lnTo>
                    <a:pt x="3092958" y="9398"/>
                  </a:lnTo>
                  <a:close/>
                </a:path>
                <a:path w="5955030" h="665479">
                  <a:moveTo>
                    <a:pt x="3835018" y="8381"/>
                  </a:moveTo>
                  <a:lnTo>
                    <a:pt x="3875024" y="10922"/>
                  </a:lnTo>
                  <a:lnTo>
                    <a:pt x="3886580" y="13842"/>
                  </a:lnTo>
                  <a:lnTo>
                    <a:pt x="3891533" y="15493"/>
                  </a:lnTo>
                  <a:lnTo>
                    <a:pt x="3895089" y="17652"/>
                  </a:lnTo>
                  <a:lnTo>
                    <a:pt x="3896995" y="20319"/>
                  </a:lnTo>
                  <a:lnTo>
                    <a:pt x="3899027" y="22987"/>
                  </a:lnTo>
                  <a:lnTo>
                    <a:pt x="3900042" y="25907"/>
                  </a:lnTo>
                  <a:lnTo>
                    <a:pt x="3900042" y="29210"/>
                  </a:lnTo>
                  <a:lnTo>
                    <a:pt x="3900042" y="265049"/>
                  </a:lnTo>
                  <a:lnTo>
                    <a:pt x="4140200" y="265049"/>
                  </a:lnTo>
                  <a:lnTo>
                    <a:pt x="4140200" y="29210"/>
                  </a:lnTo>
                  <a:lnTo>
                    <a:pt x="4140200" y="25907"/>
                  </a:lnTo>
                  <a:lnTo>
                    <a:pt x="4141342" y="22987"/>
                  </a:lnTo>
                  <a:lnTo>
                    <a:pt x="4143502" y="20319"/>
                  </a:lnTo>
                  <a:lnTo>
                    <a:pt x="4145660" y="17652"/>
                  </a:lnTo>
                  <a:lnTo>
                    <a:pt x="4149089" y="15493"/>
                  </a:lnTo>
                  <a:lnTo>
                    <a:pt x="4153915" y="13842"/>
                  </a:lnTo>
                  <a:lnTo>
                    <a:pt x="4158741" y="12191"/>
                  </a:lnTo>
                  <a:lnTo>
                    <a:pt x="4205732" y="8381"/>
                  </a:lnTo>
                  <a:lnTo>
                    <a:pt x="4214758" y="8477"/>
                  </a:lnTo>
                  <a:lnTo>
                    <a:pt x="4256912" y="13842"/>
                  </a:lnTo>
                  <a:lnTo>
                    <a:pt x="4261865" y="15493"/>
                  </a:lnTo>
                  <a:lnTo>
                    <a:pt x="4265422" y="17652"/>
                  </a:lnTo>
                  <a:lnTo>
                    <a:pt x="4267581" y="20319"/>
                  </a:lnTo>
                  <a:lnTo>
                    <a:pt x="4269739" y="22987"/>
                  </a:lnTo>
                  <a:lnTo>
                    <a:pt x="4270756" y="25907"/>
                  </a:lnTo>
                  <a:lnTo>
                    <a:pt x="4270756" y="29210"/>
                  </a:lnTo>
                  <a:lnTo>
                    <a:pt x="4270756" y="635762"/>
                  </a:lnTo>
                  <a:lnTo>
                    <a:pt x="4270756" y="639063"/>
                  </a:lnTo>
                  <a:lnTo>
                    <a:pt x="4269739" y="642112"/>
                  </a:lnTo>
                  <a:lnTo>
                    <a:pt x="4267581" y="644651"/>
                  </a:lnTo>
                  <a:lnTo>
                    <a:pt x="4265422" y="647318"/>
                  </a:lnTo>
                  <a:lnTo>
                    <a:pt x="4261865" y="649477"/>
                  </a:lnTo>
                  <a:lnTo>
                    <a:pt x="4256912" y="651128"/>
                  </a:lnTo>
                  <a:lnTo>
                    <a:pt x="4251959" y="652779"/>
                  </a:lnTo>
                  <a:lnTo>
                    <a:pt x="4205732" y="656589"/>
                  </a:lnTo>
                  <a:lnTo>
                    <a:pt x="4196516" y="656494"/>
                  </a:lnTo>
                  <a:lnTo>
                    <a:pt x="4153915" y="651128"/>
                  </a:lnTo>
                  <a:lnTo>
                    <a:pt x="4149089" y="649477"/>
                  </a:lnTo>
                  <a:lnTo>
                    <a:pt x="4145660" y="647318"/>
                  </a:lnTo>
                  <a:lnTo>
                    <a:pt x="4143502" y="644651"/>
                  </a:lnTo>
                  <a:lnTo>
                    <a:pt x="4141342" y="642112"/>
                  </a:lnTo>
                  <a:lnTo>
                    <a:pt x="4140200" y="639063"/>
                  </a:lnTo>
                  <a:lnTo>
                    <a:pt x="4140200" y="635762"/>
                  </a:lnTo>
                  <a:lnTo>
                    <a:pt x="4140200" y="376174"/>
                  </a:lnTo>
                  <a:lnTo>
                    <a:pt x="3900042" y="376174"/>
                  </a:lnTo>
                  <a:lnTo>
                    <a:pt x="3900042" y="635762"/>
                  </a:lnTo>
                  <a:lnTo>
                    <a:pt x="3900042" y="639063"/>
                  </a:lnTo>
                  <a:lnTo>
                    <a:pt x="3899027" y="642112"/>
                  </a:lnTo>
                  <a:lnTo>
                    <a:pt x="3896995" y="644651"/>
                  </a:lnTo>
                  <a:lnTo>
                    <a:pt x="3895089" y="647318"/>
                  </a:lnTo>
                  <a:lnTo>
                    <a:pt x="3891533" y="649477"/>
                  </a:lnTo>
                  <a:lnTo>
                    <a:pt x="3886580" y="651128"/>
                  </a:lnTo>
                  <a:lnTo>
                    <a:pt x="3881628" y="652779"/>
                  </a:lnTo>
                  <a:lnTo>
                    <a:pt x="3835018" y="656589"/>
                  </a:lnTo>
                  <a:lnTo>
                    <a:pt x="3825972" y="656494"/>
                  </a:lnTo>
                  <a:lnTo>
                    <a:pt x="3783329" y="651128"/>
                  </a:lnTo>
                  <a:lnTo>
                    <a:pt x="3769486" y="639063"/>
                  </a:lnTo>
                  <a:lnTo>
                    <a:pt x="3769486" y="635762"/>
                  </a:lnTo>
                  <a:lnTo>
                    <a:pt x="3769486" y="29210"/>
                  </a:lnTo>
                  <a:lnTo>
                    <a:pt x="3769486" y="25907"/>
                  </a:lnTo>
                  <a:lnTo>
                    <a:pt x="3770629" y="22987"/>
                  </a:lnTo>
                  <a:lnTo>
                    <a:pt x="3810212" y="9239"/>
                  </a:lnTo>
                  <a:lnTo>
                    <a:pt x="3825972" y="8477"/>
                  </a:lnTo>
                  <a:lnTo>
                    <a:pt x="3835018" y="8381"/>
                  </a:lnTo>
                  <a:close/>
                </a:path>
                <a:path w="5955030" h="665479">
                  <a:moveTo>
                    <a:pt x="785876" y="888"/>
                  </a:moveTo>
                  <a:lnTo>
                    <a:pt x="824916" y="3460"/>
                  </a:lnTo>
                  <a:lnTo>
                    <a:pt x="872603" y="13640"/>
                  </a:lnTo>
                  <a:lnTo>
                    <a:pt x="912647" y="29108"/>
                  </a:lnTo>
                  <a:lnTo>
                    <a:pt x="944880" y="49784"/>
                  </a:lnTo>
                  <a:lnTo>
                    <a:pt x="960246" y="88773"/>
                  </a:lnTo>
                  <a:lnTo>
                    <a:pt x="961008" y="102869"/>
                  </a:lnTo>
                  <a:lnTo>
                    <a:pt x="961008" y="112140"/>
                  </a:lnTo>
                  <a:lnTo>
                    <a:pt x="961008" y="122047"/>
                  </a:lnTo>
                  <a:lnTo>
                    <a:pt x="960755" y="130428"/>
                  </a:lnTo>
                  <a:lnTo>
                    <a:pt x="959993" y="137413"/>
                  </a:lnTo>
                  <a:lnTo>
                    <a:pt x="959357" y="144399"/>
                  </a:lnTo>
                  <a:lnTo>
                    <a:pt x="950594" y="163702"/>
                  </a:lnTo>
                  <a:lnTo>
                    <a:pt x="948308" y="165735"/>
                  </a:lnTo>
                  <a:lnTo>
                    <a:pt x="945642" y="166750"/>
                  </a:lnTo>
                  <a:lnTo>
                    <a:pt x="942720" y="166750"/>
                  </a:lnTo>
                  <a:lnTo>
                    <a:pt x="937768" y="166750"/>
                  </a:lnTo>
                  <a:lnTo>
                    <a:pt x="931418" y="163829"/>
                  </a:lnTo>
                  <a:lnTo>
                    <a:pt x="923797" y="157987"/>
                  </a:lnTo>
                  <a:lnTo>
                    <a:pt x="917676" y="153560"/>
                  </a:lnTo>
                  <a:lnTo>
                    <a:pt x="884836" y="133471"/>
                  </a:lnTo>
                  <a:lnTo>
                    <a:pt x="837985" y="115546"/>
                  </a:lnTo>
                  <a:lnTo>
                    <a:pt x="791336" y="110616"/>
                  </a:lnTo>
                  <a:lnTo>
                    <a:pt x="772713" y="111593"/>
                  </a:lnTo>
                  <a:lnTo>
                    <a:pt x="723010" y="126237"/>
                  </a:lnTo>
                  <a:lnTo>
                    <a:pt x="683023" y="157277"/>
                  </a:lnTo>
                  <a:lnTo>
                    <a:pt x="653383" y="203009"/>
                  </a:lnTo>
                  <a:lnTo>
                    <a:pt x="639953" y="241173"/>
                  </a:lnTo>
                  <a:lnTo>
                    <a:pt x="631729" y="284972"/>
                  </a:lnTo>
                  <a:lnTo>
                    <a:pt x="629031" y="334010"/>
                  </a:lnTo>
                  <a:lnTo>
                    <a:pt x="629749" y="361348"/>
                  </a:lnTo>
                  <a:lnTo>
                    <a:pt x="635567" y="410358"/>
                  </a:lnTo>
                  <a:lnTo>
                    <a:pt x="647144" y="451818"/>
                  </a:lnTo>
                  <a:lnTo>
                    <a:pt x="673861" y="500252"/>
                  </a:lnTo>
                  <a:lnTo>
                    <a:pt x="711313" y="532828"/>
                  </a:lnTo>
                  <a:lnTo>
                    <a:pt x="758459" y="550084"/>
                  </a:lnTo>
                  <a:lnTo>
                    <a:pt x="794766" y="553338"/>
                  </a:lnTo>
                  <a:lnTo>
                    <a:pt x="811528" y="552836"/>
                  </a:lnTo>
                  <a:lnTo>
                    <a:pt x="854836" y="545211"/>
                  </a:lnTo>
                  <a:lnTo>
                    <a:pt x="898270" y="527050"/>
                  </a:lnTo>
                  <a:lnTo>
                    <a:pt x="927989" y="509142"/>
                  </a:lnTo>
                  <a:lnTo>
                    <a:pt x="935862" y="503936"/>
                  </a:lnTo>
                  <a:lnTo>
                    <a:pt x="941832" y="501268"/>
                  </a:lnTo>
                  <a:lnTo>
                    <a:pt x="946149" y="501268"/>
                  </a:lnTo>
                  <a:lnTo>
                    <a:pt x="949452" y="501268"/>
                  </a:lnTo>
                  <a:lnTo>
                    <a:pt x="952119" y="501903"/>
                  </a:lnTo>
                  <a:lnTo>
                    <a:pt x="954151" y="503300"/>
                  </a:lnTo>
                  <a:lnTo>
                    <a:pt x="956056" y="504571"/>
                  </a:lnTo>
                  <a:lnTo>
                    <a:pt x="962971" y="547885"/>
                  </a:lnTo>
                  <a:lnTo>
                    <a:pt x="963041" y="556387"/>
                  </a:lnTo>
                  <a:lnTo>
                    <a:pt x="963041" y="564641"/>
                  </a:lnTo>
                  <a:lnTo>
                    <a:pt x="959993" y="592327"/>
                  </a:lnTo>
                  <a:lnTo>
                    <a:pt x="959104" y="596518"/>
                  </a:lnTo>
                  <a:lnTo>
                    <a:pt x="957707" y="600075"/>
                  </a:lnTo>
                  <a:lnTo>
                    <a:pt x="956056" y="602996"/>
                  </a:lnTo>
                  <a:lnTo>
                    <a:pt x="954405" y="606043"/>
                  </a:lnTo>
                  <a:lnTo>
                    <a:pt x="918787" y="632243"/>
                  </a:lnTo>
                  <a:lnTo>
                    <a:pt x="877153" y="648835"/>
                  </a:lnTo>
                  <a:lnTo>
                    <a:pt x="837183" y="658622"/>
                  </a:lnTo>
                  <a:lnTo>
                    <a:pt x="791017" y="663729"/>
                  </a:lnTo>
                  <a:lnTo>
                    <a:pt x="774445" y="664082"/>
                  </a:lnTo>
                  <a:lnTo>
                    <a:pt x="742223" y="662801"/>
                  </a:lnTo>
                  <a:lnTo>
                    <a:pt x="682684" y="652617"/>
                  </a:lnTo>
                  <a:lnTo>
                    <a:pt x="629745" y="632311"/>
                  </a:lnTo>
                  <a:lnTo>
                    <a:pt x="584596" y="601882"/>
                  </a:lnTo>
                  <a:lnTo>
                    <a:pt x="547449" y="561401"/>
                  </a:lnTo>
                  <a:lnTo>
                    <a:pt x="518874" y="510867"/>
                  </a:lnTo>
                  <a:lnTo>
                    <a:pt x="499205" y="450383"/>
                  </a:lnTo>
                  <a:lnTo>
                    <a:pt x="489299" y="379950"/>
                  </a:lnTo>
                  <a:lnTo>
                    <a:pt x="488060" y="340994"/>
                  </a:lnTo>
                  <a:lnTo>
                    <a:pt x="489420" y="301180"/>
                  </a:lnTo>
                  <a:lnTo>
                    <a:pt x="500330" y="228409"/>
                  </a:lnTo>
                  <a:lnTo>
                    <a:pt x="521876" y="164996"/>
                  </a:lnTo>
                  <a:lnTo>
                    <a:pt x="552392" y="111656"/>
                  </a:lnTo>
                  <a:lnTo>
                    <a:pt x="591462" y="68532"/>
                  </a:lnTo>
                  <a:lnTo>
                    <a:pt x="638516" y="35766"/>
                  </a:lnTo>
                  <a:lnTo>
                    <a:pt x="693096" y="13479"/>
                  </a:lnTo>
                  <a:lnTo>
                    <a:pt x="753536" y="2291"/>
                  </a:lnTo>
                  <a:lnTo>
                    <a:pt x="785876" y="888"/>
                  </a:lnTo>
                  <a:close/>
                </a:path>
                <a:path w="5955030" h="665479">
                  <a:moveTo>
                    <a:pt x="5761482" y="0"/>
                  </a:moveTo>
                  <a:lnTo>
                    <a:pt x="5807202" y="3428"/>
                  </a:lnTo>
                  <a:lnTo>
                    <a:pt x="5849874" y="12826"/>
                  </a:lnTo>
                  <a:lnTo>
                    <a:pt x="5895339" y="31241"/>
                  </a:lnTo>
                  <a:lnTo>
                    <a:pt x="5912104" y="47116"/>
                  </a:lnTo>
                  <a:lnTo>
                    <a:pt x="5913374" y="49402"/>
                  </a:lnTo>
                  <a:lnTo>
                    <a:pt x="5917437" y="83692"/>
                  </a:lnTo>
                  <a:lnTo>
                    <a:pt x="5917437" y="92328"/>
                  </a:lnTo>
                  <a:lnTo>
                    <a:pt x="5917437" y="101853"/>
                  </a:lnTo>
                  <a:lnTo>
                    <a:pt x="5914135" y="132968"/>
                  </a:lnTo>
                  <a:lnTo>
                    <a:pt x="5912992" y="137287"/>
                  </a:lnTo>
                  <a:lnTo>
                    <a:pt x="5911341" y="140462"/>
                  </a:lnTo>
                  <a:lnTo>
                    <a:pt x="5909183" y="142366"/>
                  </a:lnTo>
                  <a:lnTo>
                    <a:pt x="5907024" y="144399"/>
                  </a:lnTo>
                  <a:lnTo>
                    <a:pt x="5904103" y="145414"/>
                  </a:lnTo>
                  <a:lnTo>
                    <a:pt x="5900547" y="145414"/>
                  </a:lnTo>
                  <a:lnTo>
                    <a:pt x="5896863" y="145414"/>
                  </a:lnTo>
                  <a:lnTo>
                    <a:pt x="5891022" y="143001"/>
                  </a:lnTo>
                  <a:lnTo>
                    <a:pt x="5883148" y="138429"/>
                  </a:lnTo>
                  <a:lnTo>
                    <a:pt x="5876813" y="134907"/>
                  </a:lnTo>
                  <a:lnTo>
                    <a:pt x="5835126" y="115506"/>
                  </a:lnTo>
                  <a:lnTo>
                    <a:pt x="5789691" y="103378"/>
                  </a:lnTo>
                  <a:lnTo>
                    <a:pt x="5763513" y="101726"/>
                  </a:lnTo>
                  <a:lnTo>
                    <a:pt x="5753181" y="102040"/>
                  </a:lnTo>
                  <a:lnTo>
                    <a:pt x="5711698" y="113109"/>
                  </a:lnTo>
                  <a:lnTo>
                    <a:pt x="5683884" y="143382"/>
                  </a:lnTo>
                  <a:lnTo>
                    <a:pt x="5678678" y="170687"/>
                  </a:lnTo>
                  <a:lnTo>
                    <a:pt x="5679396" y="180998"/>
                  </a:lnTo>
                  <a:lnTo>
                    <a:pt x="5696672" y="215241"/>
                  </a:lnTo>
                  <a:lnTo>
                    <a:pt x="5731728" y="241458"/>
                  </a:lnTo>
                  <a:lnTo>
                    <a:pt x="5766054" y="258317"/>
                  </a:lnTo>
                  <a:lnTo>
                    <a:pt x="5778505" y="263725"/>
                  </a:lnTo>
                  <a:lnTo>
                    <a:pt x="5791088" y="269287"/>
                  </a:lnTo>
                  <a:lnTo>
                    <a:pt x="5829482" y="287043"/>
                  </a:lnTo>
                  <a:lnTo>
                    <a:pt x="5867273" y="307975"/>
                  </a:lnTo>
                  <a:lnTo>
                    <a:pt x="5901420" y="333978"/>
                  </a:lnTo>
                  <a:lnTo>
                    <a:pt x="5928899" y="367141"/>
                  </a:lnTo>
                  <a:lnTo>
                    <a:pt x="5947898" y="408735"/>
                  </a:lnTo>
                  <a:lnTo>
                    <a:pt x="5954649" y="461010"/>
                  </a:lnTo>
                  <a:lnTo>
                    <a:pt x="5953460" y="485562"/>
                  </a:lnTo>
                  <a:lnTo>
                    <a:pt x="5943986" y="530000"/>
                  </a:lnTo>
                  <a:lnTo>
                    <a:pt x="5925462" y="568247"/>
                  </a:lnTo>
                  <a:lnTo>
                    <a:pt x="5899935" y="600112"/>
                  </a:lnTo>
                  <a:lnTo>
                    <a:pt x="5867812" y="625641"/>
                  </a:lnTo>
                  <a:lnTo>
                    <a:pt x="5830093" y="644882"/>
                  </a:lnTo>
                  <a:lnTo>
                    <a:pt x="5787253" y="657812"/>
                  </a:lnTo>
                  <a:lnTo>
                    <a:pt x="5741100" y="664289"/>
                  </a:lnTo>
                  <a:lnTo>
                    <a:pt x="5716905" y="665099"/>
                  </a:lnTo>
                  <a:lnTo>
                    <a:pt x="5700543" y="664745"/>
                  </a:lnTo>
                  <a:lnTo>
                    <a:pt x="5655056" y="659638"/>
                  </a:lnTo>
                  <a:lnTo>
                    <a:pt x="5615997" y="650118"/>
                  </a:lnTo>
                  <a:lnTo>
                    <a:pt x="5575972" y="634464"/>
                  </a:lnTo>
                  <a:lnTo>
                    <a:pt x="5542787" y="611124"/>
                  </a:lnTo>
                  <a:lnTo>
                    <a:pt x="5535336" y="572591"/>
                  </a:lnTo>
                  <a:lnTo>
                    <a:pt x="5535167" y="561848"/>
                  </a:lnTo>
                  <a:lnTo>
                    <a:pt x="5535237" y="554442"/>
                  </a:lnTo>
                  <a:lnTo>
                    <a:pt x="5540883" y="514857"/>
                  </a:lnTo>
                  <a:lnTo>
                    <a:pt x="5554090" y="507238"/>
                  </a:lnTo>
                  <a:lnTo>
                    <a:pt x="5558662" y="507238"/>
                  </a:lnTo>
                  <a:lnTo>
                    <a:pt x="5565266" y="509904"/>
                  </a:lnTo>
                  <a:lnTo>
                    <a:pt x="5573649" y="515365"/>
                  </a:lnTo>
                  <a:lnTo>
                    <a:pt x="5580461" y="519578"/>
                  </a:lnTo>
                  <a:lnTo>
                    <a:pt x="5616563" y="538382"/>
                  </a:lnTo>
                  <a:lnTo>
                    <a:pt x="5653532" y="551688"/>
                  </a:lnTo>
                  <a:lnTo>
                    <a:pt x="5699787" y="559313"/>
                  </a:lnTo>
                  <a:lnTo>
                    <a:pt x="5717412" y="559815"/>
                  </a:lnTo>
                  <a:lnTo>
                    <a:pt x="5729009" y="559458"/>
                  </a:lnTo>
                  <a:lnTo>
                    <a:pt x="5769157" y="550955"/>
                  </a:lnTo>
                  <a:lnTo>
                    <a:pt x="5803693" y="526319"/>
                  </a:lnTo>
                  <a:lnTo>
                    <a:pt x="5818691" y="487116"/>
                  </a:lnTo>
                  <a:lnTo>
                    <a:pt x="5819139" y="477900"/>
                  </a:lnTo>
                  <a:lnTo>
                    <a:pt x="5818381" y="467403"/>
                  </a:lnTo>
                  <a:lnTo>
                    <a:pt x="5800770" y="432839"/>
                  </a:lnTo>
                  <a:lnTo>
                    <a:pt x="5766284" y="406642"/>
                  </a:lnTo>
                  <a:lnTo>
                    <a:pt x="5720494" y="384411"/>
                  </a:lnTo>
                  <a:lnTo>
                    <a:pt x="5708030" y="378825"/>
                  </a:lnTo>
                  <a:lnTo>
                    <a:pt x="5669776" y="361092"/>
                  </a:lnTo>
                  <a:lnTo>
                    <a:pt x="5632450" y="340232"/>
                  </a:lnTo>
                  <a:lnTo>
                    <a:pt x="5598945" y="314104"/>
                  </a:lnTo>
                  <a:lnTo>
                    <a:pt x="5571759" y="280971"/>
                  </a:lnTo>
                  <a:lnTo>
                    <a:pt x="5552787" y="239010"/>
                  </a:lnTo>
                  <a:lnTo>
                    <a:pt x="5546089" y="185038"/>
                  </a:lnTo>
                  <a:lnTo>
                    <a:pt x="5547161" y="162679"/>
                  </a:lnTo>
                  <a:lnTo>
                    <a:pt x="5555734" y="122102"/>
                  </a:lnTo>
                  <a:lnTo>
                    <a:pt x="5572545" y="87173"/>
                  </a:lnTo>
                  <a:lnTo>
                    <a:pt x="5609335" y="45847"/>
                  </a:lnTo>
                  <a:lnTo>
                    <a:pt x="5658842" y="17807"/>
                  </a:lnTo>
                  <a:lnTo>
                    <a:pt x="5697920" y="6429"/>
                  </a:lnTo>
                  <a:lnTo>
                    <a:pt x="5739691" y="714"/>
                  </a:lnTo>
                  <a:lnTo>
                    <a:pt x="5761482" y="0"/>
                  </a:lnTo>
                  <a:close/>
                </a:path>
                <a:path w="5955030" h="665479">
                  <a:moveTo>
                    <a:pt x="4690999" y="0"/>
                  </a:moveTo>
                  <a:lnTo>
                    <a:pt x="4759674" y="4794"/>
                  </a:lnTo>
                  <a:lnTo>
                    <a:pt x="4819777" y="19303"/>
                  </a:lnTo>
                  <a:lnTo>
                    <a:pt x="4871069" y="43894"/>
                  </a:lnTo>
                  <a:lnTo>
                    <a:pt x="4913122" y="78866"/>
                  </a:lnTo>
                  <a:lnTo>
                    <a:pt x="4946014" y="124317"/>
                  </a:lnTo>
                  <a:lnTo>
                    <a:pt x="4969763" y="180339"/>
                  </a:lnTo>
                  <a:lnTo>
                    <a:pt x="4984051" y="247205"/>
                  </a:lnTo>
                  <a:lnTo>
                    <a:pt x="4988813" y="325119"/>
                  </a:lnTo>
                  <a:lnTo>
                    <a:pt x="4987575" y="363981"/>
                  </a:lnTo>
                  <a:lnTo>
                    <a:pt x="4977669" y="435419"/>
                  </a:lnTo>
                  <a:lnTo>
                    <a:pt x="4957881" y="498330"/>
                  </a:lnTo>
                  <a:lnTo>
                    <a:pt x="4928354" y="551809"/>
                  </a:lnTo>
                  <a:lnTo>
                    <a:pt x="4889160" y="595622"/>
                  </a:lnTo>
                  <a:lnTo>
                    <a:pt x="4840634" y="629150"/>
                  </a:lnTo>
                  <a:lnTo>
                    <a:pt x="4782841" y="652079"/>
                  </a:lnTo>
                  <a:lnTo>
                    <a:pt x="4715924" y="663648"/>
                  </a:lnTo>
                  <a:lnTo>
                    <a:pt x="4679060" y="665099"/>
                  </a:lnTo>
                  <a:lnTo>
                    <a:pt x="4642818" y="663862"/>
                  </a:lnTo>
                  <a:lnTo>
                    <a:pt x="4577476" y="654008"/>
                  </a:lnTo>
                  <a:lnTo>
                    <a:pt x="4521616" y="634317"/>
                  </a:lnTo>
                  <a:lnTo>
                    <a:pt x="4475047" y="604408"/>
                  </a:lnTo>
                  <a:lnTo>
                    <a:pt x="4437804" y="564139"/>
                  </a:lnTo>
                  <a:lnTo>
                    <a:pt x="4409888" y="513034"/>
                  </a:lnTo>
                  <a:lnTo>
                    <a:pt x="4391259" y="450955"/>
                  </a:lnTo>
                  <a:lnTo>
                    <a:pt x="4382011" y="377473"/>
                  </a:lnTo>
                  <a:lnTo>
                    <a:pt x="4380864" y="336423"/>
                  </a:lnTo>
                  <a:lnTo>
                    <a:pt x="4382103" y="298442"/>
                  </a:lnTo>
                  <a:lnTo>
                    <a:pt x="4392009" y="228338"/>
                  </a:lnTo>
                  <a:lnTo>
                    <a:pt x="4411797" y="166235"/>
                  </a:lnTo>
                  <a:lnTo>
                    <a:pt x="4441324" y="113276"/>
                  </a:lnTo>
                  <a:lnTo>
                    <a:pt x="4480518" y="69746"/>
                  </a:lnTo>
                  <a:lnTo>
                    <a:pt x="4529044" y="36218"/>
                  </a:lnTo>
                  <a:lnTo>
                    <a:pt x="4586860" y="13073"/>
                  </a:lnTo>
                  <a:lnTo>
                    <a:pt x="4653968" y="1452"/>
                  </a:lnTo>
                  <a:lnTo>
                    <a:pt x="4690999" y="0"/>
                  </a:lnTo>
                  <a:close/>
                </a:path>
                <a:path w="5955030" h="665479">
                  <a:moveTo>
                    <a:pt x="3477005" y="0"/>
                  </a:moveTo>
                  <a:lnTo>
                    <a:pt x="3522726" y="3428"/>
                  </a:lnTo>
                  <a:lnTo>
                    <a:pt x="3565398" y="12826"/>
                  </a:lnTo>
                  <a:lnTo>
                    <a:pt x="3610863" y="31241"/>
                  </a:lnTo>
                  <a:lnTo>
                    <a:pt x="3627628" y="47116"/>
                  </a:lnTo>
                  <a:lnTo>
                    <a:pt x="3628898" y="49402"/>
                  </a:lnTo>
                  <a:lnTo>
                    <a:pt x="3632961" y="83692"/>
                  </a:lnTo>
                  <a:lnTo>
                    <a:pt x="3632961" y="92328"/>
                  </a:lnTo>
                  <a:lnTo>
                    <a:pt x="3632961" y="101853"/>
                  </a:lnTo>
                  <a:lnTo>
                    <a:pt x="3629659" y="132968"/>
                  </a:lnTo>
                  <a:lnTo>
                    <a:pt x="3628516" y="137287"/>
                  </a:lnTo>
                  <a:lnTo>
                    <a:pt x="3626865" y="140462"/>
                  </a:lnTo>
                  <a:lnTo>
                    <a:pt x="3624706" y="142366"/>
                  </a:lnTo>
                  <a:lnTo>
                    <a:pt x="3622548" y="144399"/>
                  </a:lnTo>
                  <a:lnTo>
                    <a:pt x="3619627" y="145414"/>
                  </a:lnTo>
                  <a:lnTo>
                    <a:pt x="3616071" y="145414"/>
                  </a:lnTo>
                  <a:lnTo>
                    <a:pt x="3612387" y="145414"/>
                  </a:lnTo>
                  <a:lnTo>
                    <a:pt x="3606546" y="143001"/>
                  </a:lnTo>
                  <a:lnTo>
                    <a:pt x="3598672" y="138429"/>
                  </a:lnTo>
                  <a:lnTo>
                    <a:pt x="3592337" y="134907"/>
                  </a:lnTo>
                  <a:lnTo>
                    <a:pt x="3550650" y="115506"/>
                  </a:lnTo>
                  <a:lnTo>
                    <a:pt x="3505215" y="103378"/>
                  </a:lnTo>
                  <a:lnTo>
                    <a:pt x="3479037" y="101726"/>
                  </a:lnTo>
                  <a:lnTo>
                    <a:pt x="3468705" y="102040"/>
                  </a:lnTo>
                  <a:lnTo>
                    <a:pt x="3427222" y="113109"/>
                  </a:lnTo>
                  <a:lnTo>
                    <a:pt x="3399408" y="143382"/>
                  </a:lnTo>
                  <a:lnTo>
                    <a:pt x="3394202" y="170687"/>
                  </a:lnTo>
                  <a:lnTo>
                    <a:pt x="3394920" y="180998"/>
                  </a:lnTo>
                  <a:lnTo>
                    <a:pt x="3412196" y="215241"/>
                  </a:lnTo>
                  <a:lnTo>
                    <a:pt x="3447252" y="241458"/>
                  </a:lnTo>
                  <a:lnTo>
                    <a:pt x="3481578" y="258317"/>
                  </a:lnTo>
                  <a:lnTo>
                    <a:pt x="3494029" y="263725"/>
                  </a:lnTo>
                  <a:lnTo>
                    <a:pt x="3506612" y="269287"/>
                  </a:lnTo>
                  <a:lnTo>
                    <a:pt x="3545006" y="287043"/>
                  </a:lnTo>
                  <a:lnTo>
                    <a:pt x="3582797" y="307975"/>
                  </a:lnTo>
                  <a:lnTo>
                    <a:pt x="3616944" y="333978"/>
                  </a:lnTo>
                  <a:lnTo>
                    <a:pt x="3644423" y="367141"/>
                  </a:lnTo>
                  <a:lnTo>
                    <a:pt x="3663422" y="408735"/>
                  </a:lnTo>
                  <a:lnTo>
                    <a:pt x="3670173" y="461010"/>
                  </a:lnTo>
                  <a:lnTo>
                    <a:pt x="3668984" y="485562"/>
                  </a:lnTo>
                  <a:lnTo>
                    <a:pt x="3659510" y="530000"/>
                  </a:lnTo>
                  <a:lnTo>
                    <a:pt x="3640986" y="568247"/>
                  </a:lnTo>
                  <a:lnTo>
                    <a:pt x="3615459" y="600112"/>
                  </a:lnTo>
                  <a:lnTo>
                    <a:pt x="3583336" y="625641"/>
                  </a:lnTo>
                  <a:lnTo>
                    <a:pt x="3545617" y="644882"/>
                  </a:lnTo>
                  <a:lnTo>
                    <a:pt x="3502777" y="657812"/>
                  </a:lnTo>
                  <a:lnTo>
                    <a:pt x="3456624" y="664289"/>
                  </a:lnTo>
                  <a:lnTo>
                    <a:pt x="3432429" y="665099"/>
                  </a:lnTo>
                  <a:lnTo>
                    <a:pt x="3416067" y="664745"/>
                  </a:lnTo>
                  <a:lnTo>
                    <a:pt x="3370579" y="659638"/>
                  </a:lnTo>
                  <a:lnTo>
                    <a:pt x="3331521" y="650118"/>
                  </a:lnTo>
                  <a:lnTo>
                    <a:pt x="3291496" y="634464"/>
                  </a:lnTo>
                  <a:lnTo>
                    <a:pt x="3258311" y="611124"/>
                  </a:lnTo>
                  <a:lnTo>
                    <a:pt x="3250860" y="572591"/>
                  </a:lnTo>
                  <a:lnTo>
                    <a:pt x="3250692" y="561848"/>
                  </a:lnTo>
                  <a:lnTo>
                    <a:pt x="3250761" y="554442"/>
                  </a:lnTo>
                  <a:lnTo>
                    <a:pt x="3256406" y="514857"/>
                  </a:lnTo>
                  <a:lnTo>
                    <a:pt x="3269615" y="507238"/>
                  </a:lnTo>
                  <a:lnTo>
                    <a:pt x="3274186" y="507238"/>
                  </a:lnTo>
                  <a:lnTo>
                    <a:pt x="3280791" y="509904"/>
                  </a:lnTo>
                  <a:lnTo>
                    <a:pt x="3289173" y="515365"/>
                  </a:lnTo>
                  <a:lnTo>
                    <a:pt x="3295985" y="519578"/>
                  </a:lnTo>
                  <a:lnTo>
                    <a:pt x="3332087" y="538382"/>
                  </a:lnTo>
                  <a:lnTo>
                    <a:pt x="3369055" y="551688"/>
                  </a:lnTo>
                  <a:lnTo>
                    <a:pt x="3415311" y="559313"/>
                  </a:lnTo>
                  <a:lnTo>
                    <a:pt x="3432936" y="559815"/>
                  </a:lnTo>
                  <a:lnTo>
                    <a:pt x="3444533" y="559458"/>
                  </a:lnTo>
                  <a:lnTo>
                    <a:pt x="3484681" y="550955"/>
                  </a:lnTo>
                  <a:lnTo>
                    <a:pt x="3519217" y="526319"/>
                  </a:lnTo>
                  <a:lnTo>
                    <a:pt x="3534215" y="487116"/>
                  </a:lnTo>
                  <a:lnTo>
                    <a:pt x="3534663" y="477900"/>
                  </a:lnTo>
                  <a:lnTo>
                    <a:pt x="3533905" y="467403"/>
                  </a:lnTo>
                  <a:lnTo>
                    <a:pt x="3516294" y="432839"/>
                  </a:lnTo>
                  <a:lnTo>
                    <a:pt x="3481808" y="406642"/>
                  </a:lnTo>
                  <a:lnTo>
                    <a:pt x="3436018" y="384411"/>
                  </a:lnTo>
                  <a:lnTo>
                    <a:pt x="3423554" y="378825"/>
                  </a:lnTo>
                  <a:lnTo>
                    <a:pt x="3385300" y="361092"/>
                  </a:lnTo>
                  <a:lnTo>
                    <a:pt x="3347974" y="340232"/>
                  </a:lnTo>
                  <a:lnTo>
                    <a:pt x="3314469" y="314104"/>
                  </a:lnTo>
                  <a:lnTo>
                    <a:pt x="3287283" y="280971"/>
                  </a:lnTo>
                  <a:lnTo>
                    <a:pt x="3268311" y="239010"/>
                  </a:lnTo>
                  <a:lnTo>
                    <a:pt x="3261614" y="185038"/>
                  </a:lnTo>
                  <a:lnTo>
                    <a:pt x="3262685" y="162679"/>
                  </a:lnTo>
                  <a:lnTo>
                    <a:pt x="3271258" y="122102"/>
                  </a:lnTo>
                  <a:lnTo>
                    <a:pt x="3288069" y="87173"/>
                  </a:lnTo>
                  <a:lnTo>
                    <a:pt x="3324859" y="45847"/>
                  </a:lnTo>
                  <a:lnTo>
                    <a:pt x="3374366" y="17807"/>
                  </a:lnTo>
                  <a:lnTo>
                    <a:pt x="3413444" y="6429"/>
                  </a:lnTo>
                  <a:lnTo>
                    <a:pt x="3455215" y="714"/>
                  </a:lnTo>
                  <a:lnTo>
                    <a:pt x="3477005" y="0"/>
                  </a:lnTo>
                  <a:close/>
                </a:path>
                <a:path w="5955030" h="665479">
                  <a:moveTo>
                    <a:pt x="226314" y="0"/>
                  </a:moveTo>
                  <a:lnTo>
                    <a:pt x="272033" y="3428"/>
                  </a:lnTo>
                  <a:lnTo>
                    <a:pt x="314706" y="12826"/>
                  </a:lnTo>
                  <a:lnTo>
                    <a:pt x="360171" y="31241"/>
                  </a:lnTo>
                  <a:lnTo>
                    <a:pt x="376935" y="47116"/>
                  </a:lnTo>
                  <a:lnTo>
                    <a:pt x="378206" y="49402"/>
                  </a:lnTo>
                  <a:lnTo>
                    <a:pt x="382269" y="83692"/>
                  </a:lnTo>
                  <a:lnTo>
                    <a:pt x="382269" y="92328"/>
                  </a:lnTo>
                  <a:lnTo>
                    <a:pt x="382269" y="101853"/>
                  </a:lnTo>
                  <a:lnTo>
                    <a:pt x="376173" y="140462"/>
                  </a:lnTo>
                  <a:lnTo>
                    <a:pt x="374015" y="142366"/>
                  </a:lnTo>
                  <a:lnTo>
                    <a:pt x="371856" y="144399"/>
                  </a:lnTo>
                  <a:lnTo>
                    <a:pt x="368934" y="145414"/>
                  </a:lnTo>
                  <a:lnTo>
                    <a:pt x="365379" y="145414"/>
                  </a:lnTo>
                  <a:lnTo>
                    <a:pt x="361695" y="145414"/>
                  </a:lnTo>
                  <a:lnTo>
                    <a:pt x="355854" y="143001"/>
                  </a:lnTo>
                  <a:lnTo>
                    <a:pt x="347980" y="138429"/>
                  </a:lnTo>
                  <a:lnTo>
                    <a:pt x="341645" y="134907"/>
                  </a:lnTo>
                  <a:lnTo>
                    <a:pt x="299958" y="115506"/>
                  </a:lnTo>
                  <a:lnTo>
                    <a:pt x="254523" y="103378"/>
                  </a:lnTo>
                  <a:lnTo>
                    <a:pt x="228345" y="101726"/>
                  </a:lnTo>
                  <a:lnTo>
                    <a:pt x="218013" y="102040"/>
                  </a:lnTo>
                  <a:lnTo>
                    <a:pt x="176530" y="113109"/>
                  </a:lnTo>
                  <a:lnTo>
                    <a:pt x="148717" y="143382"/>
                  </a:lnTo>
                  <a:lnTo>
                    <a:pt x="143509" y="170687"/>
                  </a:lnTo>
                  <a:lnTo>
                    <a:pt x="144228" y="180998"/>
                  </a:lnTo>
                  <a:lnTo>
                    <a:pt x="161504" y="215241"/>
                  </a:lnTo>
                  <a:lnTo>
                    <a:pt x="196560" y="241458"/>
                  </a:lnTo>
                  <a:lnTo>
                    <a:pt x="230885" y="258317"/>
                  </a:lnTo>
                  <a:lnTo>
                    <a:pt x="243337" y="263725"/>
                  </a:lnTo>
                  <a:lnTo>
                    <a:pt x="255920" y="269287"/>
                  </a:lnTo>
                  <a:lnTo>
                    <a:pt x="294314" y="287043"/>
                  </a:lnTo>
                  <a:lnTo>
                    <a:pt x="332105" y="307975"/>
                  </a:lnTo>
                  <a:lnTo>
                    <a:pt x="366252" y="333978"/>
                  </a:lnTo>
                  <a:lnTo>
                    <a:pt x="393731" y="367141"/>
                  </a:lnTo>
                  <a:lnTo>
                    <a:pt x="412730" y="408735"/>
                  </a:lnTo>
                  <a:lnTo>
                    <a:pt x="419481" y="461010"/>
                  </a:lnTo>
                  <a:lnTo>
                    <a:pt x="418292" y="485562"/>
                  </a:lnTo>
                  <a:lnTo>
                    <a:pt x="408818" y="530000"/>
                  </a:lnTo>
                  <a:lnTo>
                    <a:pt x="390294" y="568247"/>
                  </a:lnTo>
                  <a:lnTo>
                    <a:pt x="364767" y="600112"/>
                  </a:lnTo>
                  <a:lnTo>
                    <a:pt x="332644" y="625641"/>
                  </a:lnTo>
                  <a:lnTo>
                    <a:pt x="294925" y="644882"/>
                  </a:lnTo>
                  <a:lnTo>
                    <a:pt x="252085" y="657812"/>
                  </a:lnTo>
                  <a:lnTo>
                    <a:pt x="205932" y="664289"/>
                  </a:lnTo>
                  <a:lnTo>
                    <a:pt x="181736" y="665099"/>
                  </a:lnTo>
                  <a:lnTo>
                    <a:pt x="165375" y="664745"/>
                  </a:lnTo>
                  <a:lnTo>
                    <a:pt x="119887" y="659638"/>
                  </a:lnTo>
                  <a:lnTo>
                    <a:pt x="80829" y="650118"/>
                  </a:lnTo>
                  <a:lnTo>
                    <a:pt x="40804" y="634464"/>
                  </a:lnTo>
                  <a:lnTo>
                    <a:pt x="7619" y="611124"/>
                  </a:lnTo>
                  <a:lnTo>
                    <a:pt x="168" y="572591"/>
                  </a:lnTo>
                  <a:lnTo>
                    <a:pt x="0" y="561848"/>
                  </a:lnTo>
                  <a:lnTo>
                    <a:pt x="69" y="554442"/>
                  </a:lnTo>
                  <a:lnTo>
                    <a:pt x="5714" y="514857"/>
                  </a:lnTo>
                  <a:lnTo>
                    <a:pt x="18923" y="507238"/>
                  </a:lnTo>
                  <a:lnTo>
                    <a:pt x="23494" y="507238"/>
                  </a:lnTo>
                  <a:lnTo>
                    <a:pt x="30099" y="509904"/>
                  </a:lnTo>
                  <a:lnTo>
                    <a:pt x="38481" y="515365"/>
                  </a:lnTo>
                  <a:lnTo>
                    <a:pt x="45293" y="519578"/>
                  </a:lnTo>
                  <a:lnTo>
                    <a:pt x="81395" y="538382"/>
                  </a:lnTo>
                  <a:lnTo>
                    <a:pt x="118363" y="551688"/>
                  </a:lnTo>
                  <a:lnTo>
                    <a:pt x="164619" y="559313"/>
                  </a:lnTo>
                  <a:lnTo>
                    <a:pt x="182244" y="559815"/>
                  </a:lnTo>
                  <a:lnTo>
                    <a:pt x="193841" y="559458"/>
                  </a:lnTo>
                  <a:lnTo>
                    <a:pt x="233989" y="550955"/>
                  </a:lnTo>
                  <a:lnTo>
                    <a:pt x="268525" y="526319"/>
                  </a:lnTo>
                  <a:lnTo>
                    <a:pt x="283523" y="487116"/>
                  </a:lnTo>
                  <a:lnTo>
                    <a:pt x="283971" y="477900"/>
                  </a:lnTo>
                  <a:lnTo>
                    <a:pt x="283213" y="467403"/>
                  </a:lnTo>
                  <a:lnTo>
                    <a:pt x="265602" y="432839"/>
                  </a:lnTo>
                  <a:lnTo>
                    <a:pt x="231116" y="406642"/>
                  </a:lnTo>
                  <a:lnTo>
                    <a:pt x="185326" y="384411"/>
                  </a:lnTo>
                  <a:lnTo>
                    <a:pt x="172862" y="378825"/>
                  </a:lnTo>
                  <a:lnTo>
                    <a:pt x="134608" y="361092"/>
                  </a:lnTo>
                  <a:lnTo>
                    <a:pt x="97281" y="340232"/>
                  </a:lnTo>
                  <a:lnTo>
                    <a:pt x="63777" y="314104"/>
                  </a:lnTo>
                  <a:lnTo>
                    <a:pt x="36591" y="280971"/>
                  </a:lnTo>
                  <a:lnTo>
                    <a:pt x="17619" y="239010"/>
                  </a:lnTo>
                  <a:lnTo>
                    <a:pt x="10921" y="185038"/>
                  </a:lnTo>
                  <a:lnTo>
                    <a:pt x="11993" y="162679"/>
                  </a:lnTo>
                  <a:lnTo>
                    <a:pt x="20566" y="122102"/>
                  </a:lnTo>
                  <a:lnTo>
                    <a:pt x="37377" y="87173"/>
                  </a:lnTo>
                  <a:lnTo>
                    <a:pt x="74168" y="45847"/>
                  </a:lnTo>
                  <a:lnTo>
                    <a:pt x="123674" y="17807"/>
                  </a:lnTo>
                  <a:lnTo>
                    <a:pt x="162752" y="6429"/>
                  </a:lnTo>
                  <a:lnTo>
                    <a:pt x="204523" y="714"/>
                  </a:lnTo>
                  <a:lnTo>
                    <a:pt x="226314" y="0"/>
                  </a:lnTo>
                  <a:close/>
                </a:path>
              </a:pathLst>
            </a:custGeom>
            <a:ln w="12192">
              <a:solidFill>
                <a:srgbClr val="E38312"/>
              </a:solidFill>
            </a:ln>
          </p:spPr>
          <p:txBody>
            <a:bodyPr wrap="square" lIns="0" tIns="0" rIns="0" bIns="0" rtlCol="0"/>
            <a:lstStyle/>
            <a:p>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781812"/>
            <a:ext cx="12192000" cy="5615940"/>
          </a:xfrm>
          <a:prstGeom prst="rect">
            <a:avLst/>
          </a:prstGeom>
        </p:spPr>
      </p:pic>
      <p:grpSp>
        <p:nvGrpSpPr>
          <p:cNvPr id="3" name="object 3"/>
          <p:cNvGrpSpPr/>
          <p:nvPr/>
        </p:nvGrpSpPr>
        <p:grpSpPr>
          <a:xfrm>
            <a:off x="4339463" y="122428"/>
            <a:ext cx="3441700" cy="480695"/>
            <a:chOff x="4339463" y="122428"/>
            <a:chExt cx="3441700" cy="480695"/>
          </a:xfrm>
        </p:grpSpPr>
        <p:pic>
          <p:nvPicPr>
            <p:cNvPr id="4" name="object 4"/>
            <p:cNvPicPr/>
            <p:nvPr/>
          </p:nvPicPr>
          <p:blipFill>
            <a:blip r:embed="rId3" cstate="print"/>
            <a:stretch>
              <a:fillRect/>
            </a:stretch>
          </p:blipFill>
          <p:spPr>
            <a:xfrm>
              <a:off x="4360164" y="141744"/>
              <a:ext cx="3420617" cy="460997"/>
            </a:xfrm>
            <a:prstGeom prst="rect">
              <a:avLst/>
            </a:prstGeom>
          </p:spPr>
        </p:pic>
        <p:pic>
          <p:nvPicPr>
            <p:cNvPr id="5" name="object 5"/>
            <p:cNvPicPr/>
            <p:nvPr/>
          </p:nvPicPr>
          <p:blipFill>
            <a:blip r:embed="rId4" cstate="print"/>
            <a:stretch>
              <a:fillRect/>
            </a:stretch>
          </p:blipFill>
          <p:spPr>
            <a:xfrm>
              <a:off x="4345559" y="128524"/>
              <a:ext cx="3408552" cy="448690"/>
            </a:xfrm>
            <a:prstGeom prst="rect">
              <a:avLst/>
            </a:prstGeom>
          </p:spPr>
        </p:pic>
        <p:sp>
          <p:nvSpPr>
            <p:cNvPr id="6" name="object 6"/>
            <p:cNvSpPr/>
            <p:nvPr/>
          </p:nvSpPr>
          <p:spPr>
            <a:xfrm>
              <a:off x="6745858" y="218948"/>
              <a:ext cx="123189" cy="184150"/>
            </a:xfrm>
            <a:custGeom>
              <a:avLst/>
              <a:gdLst/>
              <a:ahLst/>
              <a:cxnLst/>
              <a:rect l="l" t="t" r="r" b="b"/>
              <a:pathLst>
                <a:path w="123190" h="184150">
                  <a:moveTo>
                    <a:pt x="61214" y="0"/>
                  </a:moveTo>
                  <a:lnTo>
                    <a:pt x="0" y="184150"/>
                  </a:lnTo>
                  <a:lnTo>
                    <a:pt x="122936" y="184150"/>
                  </a:lnTo>
                  <a:lnTo>
                    <a:pt x="61595" y="0"/>
                  </a:lnTo>
                  <a:lnTo>
                    <a:pt x="61214" y="0"/>
                  </a:lnTo>
                  <a:close/>
                </a:path>
              </a:pathLst>
            </a:custGeom>
            <a:ln w="12191">
              <a:solidFill>
                <a:srgbClr val="E38312"/>
              </a:solidFill>
            </a:ln>
          </p:spPr>
          <p:txBody>
            <a:bodyPr wrap="square" lIns="0" tIns="0" rIns="0" bIns="0" rtlCol="0"/>
            <a:lstStyle/>
            <a:p>
              <a:endParaRPr/>
            </a:p>
          </p:txBody>
        </p:sp>
        <p:pic>
          <p:nvPicPr>
            <p:cNvPr id="7" name="object 7"/>
            <p:cNvPicPr/>
            <p:nvPr/>
          </p:nvPicPr>
          <p:blipFill>
            <a:blip r:embed="rId5" cstate="print"/>
            <a:stretch>
              <a:fillRect/>
            </a:stretch>
          </p:blipFill>
          <p:spPr>
            <a:xfrm>
              <a:off x="6414897" y="198120"/>
              <a:ext cx="128651" cy="159130"/>
            </a:xfrm>
            <a:prstGeom prst="rect">
              <a:avLst/>
            </a:prstGeom>
          </p:spPr>
        </p:pic>
        <p:sp>
          <p:nvSpPr>
            <p:cNvPr id="8" name="object 8"/>
            <p:cNvSpPr/>
            <p:nvPr/>
          </p:nvSpPr>
          <p:spPr>
            <a:xfrm>
              <a:off x="4345559" y="128524"/>
              <a:ext cx="3408679" cy="448945"/>
            </a:xfrm>
            <a:custGeom>
              <a:avLst/>
              <a:gdLst/>
              <a:ahLst/>
              <a:cxnLst/>
              <a:rect l="l" t="t" r="r" b="b"/>
              <a:pathLst>
                <a:path w="3408679" h="448945">
                  <a:moveTo>
                    <a:pt x="618743" y="72262"/>
                  </a:moveTo>
                  <a:lnTo>
                    <a:pt x="576042" y="79121"/>
                  </a:lnTo>
                  <a:lnTo>
                    <a:pt x="536529" y="107422"/>
                  </a:lnTo>
                  <a:lnTo>
                    <a:pt x="513655" y="151651"/>
                  </a:lnTo>
                  <a:lnTo>
                    <a:pt x="506237" y="192928"/>
                  </a:lnTo>
                  <a:lnTo>
                    <a:pt x="504825" y="222630"/>
                  </a:lnTo>
                  <a:lnTo>
                    <a:pt x="505158" y="239914"/>
                  </a:lnTo>
                  <a:lnTo>
                    <a:pt x="510158" y="286385"/>
                  </a:lnTo>
                  <a:lnTo>
                    <a:pt x="522410" y="324246"/>
                  </a:lnTo>
                  <a:lnTo>
                    <a:pt x="552287" y="359596"/>
                  </a:lnTo>
                  <a:lnTo>
                    <a:pt x="600809" y="375382"/>
                  </a:lnTo>
                  <a:lnTo>
                    <a:pt x="616330" y="376047"/>
                  </a:lnTo>
                  <a:lnTo>
                    <a:pt x="631930" y="375286"/>
                  </a:lnTo>
                  <a:lnTo>
                    <a:pt x="670560" y="363981"/>
                  </a:lnTo>
                  <a:lnTo>
                    <a:pt x="705738" y="331088"/>
                  </a:lnTo>
                  <a:lnTo>
                    <a:pt x="721419" y="296084"/>
                  </a:lnTo>
                  <a:lnTo>
                    <a:pt x="728837" y="254222"/>
                  </a:lnTo>
                  <a:lnTo>
                    <a:pt x="730250" y="224027"/>
                  </a:lnTo>
                  <a:lnTo>
                    <a:pt x="729916" y="207285"/>
                  </a:lnTo>
                  <a:lnTo>
                    <a:pt x="724915" y="161798"/>
                  </a:lnTo>
                  <a:lnTo>
                    <a:pt x="712610" y="124418"/>
                  </a:lnTo>
                  <a:lnTo>
                    <a:pt x="682482" y="89183"/>
                  </a:lnTo>
                  <a:lnTo>
                    <a:pt x="634154" y="72951"/>
                  </a:lnTo>
                  <a:lnTo>
                    <a:pt x="618743" y="72262"/>
                  </a:lnTo>
                  <a:close/>
                </a:path>
                <a:path w="3408679" h="448945">
                  <a:moveTo>
                    <a:pt x="3177793" y="7620"/>
                  </a:moveTo>
                  <a:lnTo>
                    <a:pt x="3394074" y="7620"/>
                  </a:lnTo>
                  <a:lnTo>
                    <a:pt x="3396107" y="7620"/>
                  </a:lnTo>
                  <a:lnTo>
                    <a:pt x="3397885" y="8254"/>
                  </a:lnTo>
                  <a:lnTo>
                    <a:pt x="3399536" y="9271"/>
                  </a:lnTo>
                  <a:lnTo>
                    <a:pt x="3401060" y="10414"/>
                  </a:lnTo>
                  <a:lnTo>
                    <a:pt x="3402330" y="12446"/>
                  </a:lnTo>
                  <a:lnTo>
                    <a:pt x="3403472" y="15240"/>
                  </a:lnTo>
                  <a:lnTo>
                    <a:pt x="3404616" y="18033"/>
                  </a:lnTo>
                  <a:lnTo>
                    <a:pt x="3405505" y="21590"/>
                  </a:lnTo>
                  <a:lnTo>
                    <a:pt x="3406013" y="25907"/>
                  </a:lnTo>
                  <a:lnTo>
                    <a:pt x="3406520" y="30225"/>
                  </a:lnTo>
                  <a:lnTo>
                    <a:pt x="3406901" y="35814"/>
                  </a:lnTo>
                  <a:lnTo>
                    <a:pt x="3406901" y="42418"/>
                  </a:lnTo>
                  <a:lnTo>
                    <a:pt x="3406901" y="48768"/>
                  </a:lnTo>
                  <a:lnTo>
                    <a:pt x="3403472" y="68960"/>
                  </a:lnTo>
                  <a:lnTo>
                    <a:pt x="3402330" y="71627"/>
                  </a:lnTo>
                  <a:lnTo>
                    <a:pt x="3401060" y="73532"/>
                  </a:lnTo>
                  <a:lnTo>
                    <a:pt x="3399536" y="74802"/>
                  </a:lnTo>
                  <a:lnTo>
                    <a:pt x="3397885" y="76073"/>
                  </a:lnTo>
                  <a:lnTo>
                    <a:pt x="3396107" y="76580"/>
                  </a:lnTo>
                  <a:lnTo>
                    <a:pt x="3394074" y="76580"/>
                  </a:lnTo>
                  <a:lnTo>
                    <a:pt x="3239389" y="76580"/>
                  </a:lnTo>
                  <a:lnTo>
                    <a:pt x="3239389" y="182499"/>
                  </a:lnTo>
                  <a:lnTo>
                    <a:pt x="3370325" y="182499"/>
                  </a:lnTo>
                  <a:lnTo>
                    <a:pt x="3372358" y="182499"/>
                  </a:lnTo>
                  <a:lnTo>
                    <a:pt x="3382517" y="200405"/>
                  </a:lnTo>
                  <a:lnTo>
                    <a:pt x="3383152" y="204724"/>
                  </a:lnTo>
                  <a:lnTo>
                    <a:pt x="3383407" y="210057"/>
                  </a:lnTo>
                  <a:lnTo>
                    <a:pt x="3383407" y="216280"/>
                  </a:lnTo>
                  <a:lnTo>
                    <a:pt x="3383407" y="222757"/>
                  </a:lnTo>
                  <a:lnTo>
                    <a:pt x="3383152" y="228091"/>
                  </a:lnTo>
                  <a:lnTo>
                    <a:pt x="3382517" y="232283"/>
                  </a:lnTo>
                  <a:lnTo>
                    <a:pt x="3382010" y="236600"/>
                  </a:lnTo>
                  <a:lnTo>
                    <a:pt x="3375914" y="248030"/>
                  </a:lnTo>
                  <a:lnTo>
                    <a:pt x="3374136" y="249174"/>
                  </a:lnTo>
                  <a:lnTo>
                    <a:pt x="3372358" y="249809"/>
                  </a:lnTo>
                  <a:lnTo>
                    <a:pt x="3370325" y="249809"/>
                  </a:lnTo>
                  <a:lnTo>
                    <a:pt x="3239389" y="249809"/>
                  </a:lnTo>
                  <a:lnTo>
                    <a:pt x="3239389" y="371983"/>
                  </a:lnTo>
                  <a:lnTo>
                    <a:pt x="3395471" y="371983"/>
                  </a:lnTo>
                  <a:lnTo>
                    <a:pt x="3397504" y="371983"/>
                  </a:lnTo>
                  <a:lnTo>
                    <a:pt x="3399282" y="372617"/>
                  </a:lnTo>
                  <a:lnTo>
                    <a:pt x="3400933" y="373888"/>
                  </a:lnTo>
                  <a:lnTo>
                    <a:pt x="3402711" y="375030"/>
                  </a:lnTo>
                  <a:lnTo>
                    <a:pt x="3404108" y="377063"/>
                  </a:lnTo>
                  <a:lnTo>
                    <a:pt x="3405123" y="379729"/>
                  </a:lnTo>
                  <a:lnTo>
                    <a:pt x="3406266" y="382397"/>
                  </a:lnTo>
                  <a:lnTo>
                    <a:pt x="3407156" y="385825"/>
                  </a:lnTo>
                  <a:lnTo>
                    <a:pt x="3407664" y="390271"/>
                  </a:lnTo>
                  <a:lnTo>
                    <a:pt x="3408298" y="394588"/>
                  </a:lnTo>
                  <a:lnTo>
                    <a:pt x="3408552" y="400050"/>
                  </a:lnTo>
                  <a:lnTo>
                    <a:pt x="3408552" y="406526"/>
                  </a:lnTo>
                  <a:lnTo>
                    <a:pt x="3408552" y="413003"/>
                  </a:lnTo>
                  <a:lnTo>
                    <a:pt x="3408298" y="418338"/>
                  </a:lnTo>
                  <a:lnTo>
                    <a:pt x="3407664" y="422655"/>
                  </a:lnTo>
                  <a:lnTo>
                    <a:pt x="3407156" y="427100"/>
                  </a:lnTo>
                  <a:lnTo>
                    <a:pt x="3406266" y="430529"/>
                  </a:lnTo>
                  <a:lnTo>
                    <a:pt x="3405123" y="433324"/>
                  </a:lnTo>
                  <a:lnTo>
                    <a:pt x="3404108" y="435990"/>
                  </a:lnTo>
                  <a:lnTo>
                    <a:pt x="3402711" y="437896"/>
                  </a:lnTo>
                  <a:lnTo>
                    <a:pt x="3400933" y="439165"/>
                  </a:lnTo>
                  <a:lnTo>
                    <a:pt x="3399282" y="440309"/>
                  </a:lnTo>
                  <a:lnTo>
                    <a:pt x="3397504" y="440943"/>
                  </a:lnTo>
                  <a:lnTo>
                    <a:pt x="3395471" y="440943"/>
                  </a:lnTo>
                  <a:lnTo>
                    <a:pt x="3177793" y="440943"/>
                  </a:lnTo>
                  <a:lnTo>
                    <a:pt x="3170427" y="440943"/>
                  </a:lnTo>
                  <a:lnTo>
                    <a:pt x="3164205" y="438785"/>
                  </a:lnTo>
                  <a:lnTo>
                    <a:pt x="3159251" y="434466"/>
                  </a:lnTo>
                  <a:lnTo>
                    <a:pt x="3154171" y="430022"/>
                  </a:lnTo>
                  <a:lnTo>
                    <a:pt x="3151632" y="423037"/>
                  </a:lnTo>
                  <a:lnTo>
                    <a:pt x="3151632" y="413130"/>
                  </a:lnTo>
                  <a:lnTo>
                    <a:pt x="3151632" y="35432"/>
                  </a:lnTo>
                  <a:lnTo>
                    <a:pt x="3151632" y="25653"/>
                  </a:lnTo>
                  <a:lnTo>
                    <a:pt x="3154171" y="18542"/>
                  </a:lnTo>
                  <a:lnTo>
                    <a:pt x="3159251" y="14224"/>
                  </a:lnTo>
                  <a:lnTo>
                    <a:pt x="3164205" y="9778"/>
                  </a:lnTo>
                  <a:lnTo>
                    <a:pt x="3170427" y="7620"/>
                  </a:lnTo>
                  <a:lnTo>
                    <a:pt x="3177793" y="7620"/>
                  </a:lnTo>
                  <a:close/>
                </a:path>
                <a:path w="3408679" h="448945">
                  <a:moveTo>
                    <a:pt x="2017140" y="7620"/>
                  </a:moveTo>
                  <a:lnTo>
                    <a:pt x="2119249" y="7620"/>
                  </a:lnTo>
                  <a:lnTo>
                    <a:pt x="2126869" y="7691"/>
                  </a:lnTo>
                  <a:lnTo>
                    <a:pt x="2172499" y="12102"/>
                  </a:lnTo>
                  <a:lnTo>
                    <a:pt x="2211327" y="23308"/>
                  </a:lnTo>
                  <a:lnTo>
                    <a:pt x="2247858" y="46783"/>
                  </a:lnTo>
                  <a:lnTo>
                    <a:pt x="2272607" y="81252"/>
                  </a:lnTo>
                  <a:lnTo>
                    <a:pt x="2283622" y="126339"/>
                  </a:lnTo>
                  <a:lnTo>
                    <a:pt x="2284094" y="139192"/>
                  </a:lnTo>
                  <a:lnTo>
                    <a:pt x="2283380" y="156954"/>
                  </a:lnTo>
                  <a:lnTo>
                    <a:pt x="2272665" y="203834"/>
                  </a:lnTo>
                  <a:lnTo>
                    <a:pt x="2249733" y="241036"/>
                  </a:lnTo>
                  <a:lnTo>
                    <a:pt x="2215260" y="268208"/>
                  </a:lnTo>
                  <a:lnTo>
                    <a:pt x="2169546" y="284950"/>
                  </a:lnTo>
                  <a:lnTo>
                    <a:pt x="2111629" y="290575"/>
                  </a:lnTo>
                  <a:lnTo>
                    <a:pt x="2075433" y="290575"/>
                  </a:lnTo>
                  <a:lnTo>
                    <a:pt x="2075433" y="428878"/>
                  </a:lnTo>
                  <a:lnTo>
                    <a:pt x="2075433" y="431164"/>
                  </a:lnTo>
                  <a:lnTo>
                    <a:pt x="2074671" y="433197"/>
                  </a:lnTo>
                  <a:lnTo>
                    <a:pt x="2073275" y="434975"/>
                  </a:lnTo>
                  <a:lnTo>
                    <a:pt x="2071751" y="436752"/>
                  </a:lnTo>
                  <a:lnTo>
                    <a:pt x="2069338" y="438150"/>
                  </a:lnTo>
                  <a:lnTo>
                    <a:pt x="2066036" y="439292"/>
                  </a:lnTo>
                  <a:lnTo>
                    <a:pt x="2062733" y="440436"/>
                  </a:lnTo>
                  <a:lnTo>
                    <a:pt x="2058289" y="441325"/>
                  </a:lnTo>
                  <a:lnTo>
                    <a:pt x="2052701" y="441960"/>
                  </a:lnTo>
                  <a:lnTo>
                    <a:pt x="2047113" y="442595"/>
                  </a:lnTo>
                  <a:lnTo>
                    <a:pt x="2039874" y="442975"/>
                  </a:lnTo>
                  <a:lnTo>
                    <a:pt x="2031238" y="442975"/>
                  </a:lnTo>
                  <a:lnTo>
                    <a:pt x="2022728" y="442975"/>
                  </a:lnTo>
                  <a:lnTo>
                    <a:pt x="1996439" y="439292"/>
                  </a:lnTo>
                  <a:lnTo>
                    <a:pt x="1993011" y="438150"/>
                  </a:lnTo>
                  <a:lnTo>
                    <a:pt x="1990725" y="436752"/>
                  </a:lnTo>
                  <a:lnTo>
                    <a:pt x="1989327" y="434975"/>
                  </a:lnTo>
                  <a:lnTo>
                    <a:pt x="1988057" y="433197"/>
                  </a:lnTo>
                  <a:lnTo>
                    <a:pt x="1987295" y="431164"/>
                  </a:lnTo>
                  <a:lnTo>
                    <a:pt x="1987295" y="428878"/>
                  </a:lnTo>
                  <a:lnTo>
                    <a:pt x="1987295" y="39116"/>
                  </a:lnTo>
                  <a:lnTo>
                    <a:pt x="1987295" y="28575"/>
                  </a:lnTo>
                  <a:lnTo>
                    <a:pt x="1990089" y="20827"/>
                  </a:lnTo>
                  <a:lnTo>
                    <a:pt x="1995551" y="15494"/>
                  </a:lnTo>
                  <a:lnTo>
                    <a:pt x="2001012" y="10286"/>
                  </a:lnTo>
                  <a:lnTo>
                    <a:pt x="2008251" y="7620"/>
                  </a:lnTo>
                  <a:lnTo>
                    <a:pt x="2017140" y="7620"/>
                  </a:lnTo>
                  <a:close/>
                </a:path>
                <a:path w="3408679" h="448945">
                  <a:moveTo>
                    <a:pt x="1521205" y="7620"/>
                  </a:moveTo>
                  <a:lnTo>
                    <a:pt x="1737487" y="7620"/>
                  </a:lnTo>
                  <a:lnTo>
                    <a:pt x="1739518" y="7620"/>
                  </a:lnTo>
                  <a:lnTo>
                    <a:pt x="1741296" y="8254"/>
                  </a:lnTo>
                  <a:lnTo>
                    <a:pt x="1750314" y="35814"/>
                  </a:lnTo>
                  <a:lnTo>
                    <a:pt x="1750314" y="42418"/>
                  </a:lnTo>
                  <a:lnTo>
                    <a:pt x="1750314" y="48768"/>
                  </a:lnTo>
                  <a:lnTo>
                    <a:pt x="1739518" y="76580"/>
                  </a:lnTo>
                  <a:lnTo>
                    <a:pt x="1737487" y="76580"/>
                  </a:lnTo>
                  <a:lnTo>
                    <a:pt x="1582801" y="76580"/>
                  </a:lnTo>
                  <a:lnTo>
                    <a:pt x="1582801" y="182499"/>
                  </a:lnTo>
                  <a:lnTo>
                    <a:pt x="1713738" y="182499"/>
                  </a:lnTo>
                  <a:lnTo>
                    <a:pt x="1715769" y="182499"/>
                  </a:lnTo>
                  <a:lnTo>
                    <a:pt x="1717675" y="183006"/>
                  </a:lnTo>
                  <a:lnTo>
                    <a:pt x="1719326" y="184276"/>
                  </a:lnTo>
                  <a:lnTo>
                    <a:pt x="1720977" y="185547"/>
                  </a:lnTo>
                  <a:lnTo>
                    <a:pt x="1725929" y="200405"/>
                  </a:lnTo>
                  <a:lnTo>
                    <a:pt x="1726564" y="204724"/>
                  </a:lnTo>
                  <a:lnTo>
                    <a:pt x="1726818" y="210057"/>
                  </a:lnTo>
                  <a:lnTo>
                    <a:pt x="1726818" y="216280"/>
                  </a:lnTo>
                  <a:lnTo>
                    <a:pt x="1726818" y="222757"/>
                  </a:lnTo>
                  <a:lnTo>
                    <a:pt x="1726564" y="228091"/>
                  </a:lnTo>
                  <a:lnTo>
                    <a:pt x="1725929" y="232283"/>
                  </a:lnTo>
                  <a:lnTo>
                    <a:pt x="1725421" y="236600"/>
                  </a:lnTo>
                  <a:lnTo>
                    <a:pt x="1719326" y="248030"/>
                  </a:lnTo>
                  <a:lnTo>
                    <a:pt x="1717675" y="249174"/>
                  </a:lnTo>
                  <a:lnTo>
                    <a:pt x="1715769" y="249809"/>
                  </a:lnTo>
                  <a:lnTo>
                    <a:pt x="1713738" y="249809"/>
                  </a:lnTo>
                  <a:lnTo>
                    <a:pt x="1582801" y="249809"/>
                  </a:lnTo>
                  <a:lnTo>
                    <a:pt x="1582801" y="371983"/>
                  </a:lnTo>
                  <a:lnTo>
                    <a:pt x="1738883" y="371983"/>
                  </a:lnTo>
                  <a:lnTo>
                    <a:pt x="1740915" y="371983"/>
                  </a:lnTo>
                  <a:lnTo>
                    <a:pt x="1742693" y="372617"/>
                  </a:lnTo>
                  <a:lnTo>
                    <a:pt x="1744344" y="373888"/>
                  </a:lnTo>
                  <a:lnTo>
                    <a:pt x="1746123" y="375030"/>
                  </a:lnTo>
                  <a:lnTo>
                    <a:pt x="1747519" y="377063"/>
                  </a:lnTo>
                  <a:lnTo>
                    <a:pt x="1748536" y="379729"/>
                  </a:lnTo>
                  <a:lnTo>
                    <a:pt x="1749678" y="382397"/>
                  </a:lnTo>
                  <a:lnTo>
                    <a:pt x="1750567" y="385825"/>
                  </a:lnTo>
                  <a:lnTo>
                    <a:pt x="1751076" y="390271"/>
                  </a:lnTo>
                  <a:lnTo>
                    <a:pt x="1751711" y="394588"/>
                  </a:lnTo>
                  <a:lnTo>
                    <a:pt x="1751964" y="400050"/>
                  </a:lnTo>
                  <a:lnTo>
                    <a:pt x="1751964" y="406526"/>
                  </a:lnTo>
                  <a:lnTo>
                    <a:pt x="1751964" y="413003"/>
                  </a:lnTo>
                  <a:lnTo>
                    <a:pt x="1751711" y="418338"/>
                  </a:lnTo>
                  <a:lnTo>
                    <a:pt x="1751076" y="422655"/>
                  </a:lnTo>
                  <a:lnTo>
                    <a:pt x="1750567" y="427100"/>
                  </a:lnTo>
                  <a:lnTo>
                    <a:pt x="1749678" y="430529"/>
                  </a:lnTo>
                  <a:lnTo>
                    <a:pt x="1748536" y="433324"/>
                  </a:lnTo>
                  <a:lnTo>
                    <a:pt x="1747519" y="435990"/>
                  </a:lnTo>
                  <a:lnTo>
                    <a:pt x="1746123" y="437896"/>
                  </a:lnTo>
                  <a:lnTo>
                    <a:pt x="1744344" y="439165"/>
                  </a:lnTo>
                  <a:lnTo>
                    <a:pt x="1742693" y="440309"/>
                  </a:lnTo>
                  <a:lnTo>
                    <a:pt x="1740915" y="440943"/>
                  </a:lnTo>
                  <a:lnTo>
                    <a:pt x="1738883" y="440943"/>
                  </a:lnTo>
                  <a:lnTo>
                    <a:pt x="1521205" y="440943"/>
                  </a:lnTo>
                  <a:lnTo>
                    <a:pt x="1513839" y="440943"/>
                  </a:lnTo>
                  <a:lnTo>
                    <a:pt x="1507616" y="438785"/>
                  </a:lnTo>
                  <a:lnTo>
                    <a:pt x="1502664" y="434466"/>
                  </a:lnTo>
                  <a:lnTo>
                    <a:pt x="1497583" y="430022"/>
                  </a:lnTo>
                  <a:lnTo>
                    <a:pt x="1495043" y="423037"/>
                  </a:lnTo>
                  <a:lnTo>
                    <a:pt x="1495043" y="413130"/>
                  </a:lnTo>
                  <a:lnTo>
                    <a:pt x="1495043" y="35432"/>
                  </a:lnTo>
                  <a:lnTo>
                    <a:pt x="1495043" y="25653"/>
                  </a:lnTo>
                  <a:lnTo>
                    <a:pt x="1497583" y="18542"/>
                  </a:lnTo>
                  <a:lnTo>
                    <a:pt x="1502664" y="14224"/>
                  </a:lnTo>
                  <a:lnTo>
                    <a:pt x="1507616" y="9778"/>
                  </a:lnTo>
                  <a:lnTo>
                    <a:pt x="1513839" y="7620"/>
                  </a:lnTo>
                  <a:lnTo>
                    <a:pt x="1521205" y="7620"/>
                  </a:lnTo>
                  <a:close/>
                </a:path>
                <a:path w="3408679" h="448945">
                  <a:moveTo>
                    <a:pt x="929258" y="7620"/>
                  </a:moveTo>
                  <a:lnTo>
                    <a:pt x="986916" y="7620"/>
                  </a:lnTo>
                  <a:lnTo>
                    <a:pt x="994348" y="7784"/>
                  </a:lnTo>
                  <a:lnTo>
                    <a:pt x="1032510" y="18542"/>
                  </a:lnTo>
                  <a:lnTo>
                    <a:pt x="1053149" y="50768"/>
                  </a:lnTo>
                  <a:lnTo>
                    <a:pt x="1055242" y="57530"/>
                  </a:lnTo>
                  <a:lnTo>
                    <a:pt x="1148968" y="315722"/>
                  </a:lnTo>
                  <a:lnTo>
                    <a:pt x="1150365" y="315722"/>
                  </a:lnTo>
                  <a:lnTo>
                    <a:pt x="1247393" y="58166"/>
                  </a:lnTo>
                  <a:lnTo>
                    <a:pt x="1249632" y="51454"/>
                  </a:lnTo>
                  <a:lnTo>
                    <a:pt x="1251965" y="45243"/>
                  </a:lnTo>
                  <a:lnTo>
                    <a:pt x="1279016" y="11810"/>
                  </a:lnTo>
                  <a:lnTo>
                    <a:pt x="1285239" y="10159"/>
                  </a:lnTo>
                  <a:lnTo>
                    <a:pt x="1291463" y="8508"/>
                  </a:lnTo>
                  <a:lnTo>
                    <a:pt x="1298828" y="7620"/>
                  </a:lnTo>
                  <a:lnTo>
                    <a:pt x="1307083" y="7620"/>
                  </a:lnTo>
                  <a:lnTo>
                    <a:pt x="1366265" y="7620"/>
                  </a:lnTo>
                  <a:lnTo>
                    <a:pt x="1372362" y="7620"/>
                  </a:lnTo>
                  <a:lnTo>
                    <a:pt x="1377568" y="8381"/>
                  </a:lnTo>
                  <a:lnTo>
                    <a:pt x="1381887" y="10032"/>
                  </a:lnTo>
                  <a:lnTo>
                    <a:pt x="1386204" y="11556"/>
                  </a:lnTo>
                  <a:lnTo>
                    <a:pt x="1389761" y="13843"/>
                  </a:lnTo>
                  <a:lnTo>
                    <a:pt x="1392554" y="16891"/>
                  </a:lnTo>
                  <a:lnTo>
                    <a:pt x="1395349" y="19811"/>
                  </a:lnTo>
                  <a:lnTo>
                    <a:pt x="1397507" y="23495"/>
                  </a:lnTo>
                  <a:lnTo>
                    <a:pt x="1398904" y="27940"/>
                  </a:lnTo>
                  <a:lnTo>
                    <a:pt x="1400428" y="32257"/>
                  </a:lnTo>
                  <a:lnTo>
                    <a:pt x="1401190" y="37210"/>
                  </a:lnTo>
                  <a:lnTo>
                    <a:pt x="1401190" y="42799"/>
                  </a:lnTo>
                  <a:lnTo>
                    <a:pt x="1401190" y="428878"/>
                  </a:lnTo>
                  <a:lnTo>
                    <a:pt x="1401190" y="431164"/>
                  </a:lnTo>
                  <a:lnTo>
                    <a:pt x="1400555" y="433197"/>
                  </a:lnTo>
                  <a:lnTo>
                    <a:pt x="1399286" y="434975"/>
                  </a:lnTo>
                  <a:lnTo>
                    <a:pt x="1398015" y="436752"/>
                  </a:lnTo>
                  <a:lnTo>
                    <a:pt x="1395856" y="438150"/>
                  </a:lnTo>
                  <a:lnTo>
                    <a:pt x="1392554" y="439292"/>
                  </a:lnTo>
                  <a:lnTo>
                    <a:pt x="1389379" y="440436"/>
                  </a:lnTo>
                  <a:lnTo>
                    <a:pt x="1385062" y="441325"/>
                  </a:lnTo>
                  <a:lnTo>
                    <a:pt x="1379727" y="441960"/>
                  </a:lnTo>
                  <a:lnTo>
                    <a:pt x="1374393" y="442595"/>
                  </a:lnTo>
                  <a:lnTo>
                    <a:pt x="1367536" y="442975"/>
                  </a:lnTo>
                  <a:lnTo>
                    <a:pt x="1359280" y="442975"/>
                  </a:lnTo>
                  <a:lnTo>
                    <a:pt x="1351279" y="442975"/>
                  </a:lnTo>
                  <a:lnTo>
                    <a:pt x="1344549" y="442595"/>
                  </a:lnTo>
                  <a:lnTo>
                    <a:pt x="1339214" y="441960"/>
                  </a:lnTo>
                  <a:lnTo>
                    <a:pt x="1333880" y="441325"/>
                  </a:lnTo>
                  <a:lnTo>
                    <a:pt x="1329563" y="440436"/>
                  </a:lnTo>
                  <a:lnTo>
                    <a:pt x="1326514" y="439292"/>
                  </a:lnTo>
                  <a:lnTo>
                    <a:pt x="1323339" y="438150"/>
                  </a:lnTo>
                  <a:lnTo>
                    <a:pt x="1321053" y="436752"/>
                  </a:lnTo>
                  <a:lnTo>
                    <a:pt x="1319783" y="434975"/>
                  </a:lnTo>
                  <a:lnTo>
                    <a:pt x="1318387" y="433197"/>
                  </a:lnTo>
                  <a:lnTo>
                    <a:pt x="1317752" y="431164"/>
                  </a:lnTo>
                  <a:lnTo>
                    <a:pt x="1317752" y="428878"/>
                  </a:lnTo>
                  <a:lnTo>
                    <a:pt x="1317752" y="76326"/>
                  </a:lnTo>
                  <a:lnTo>
                    <a:pt x="1317116" y="76326"/>
                  </a:lnTo>
                  <a:lnTo>
                    <a:pt x="1191514" y="428625"/>
                  </a:lnTo>
                  <a:lnTo>
                    <a:pt x="1190625" y="431418"/>
                  </a:lnTo>
                  <a:lnTo>
                    <a:pt x="1189227" y="433831"/>
                  </a:lnTo>
                  <a:lnTo>
                    <a:pt x="1165732" y="442467"/>
                  </a:lnTo>
                  <a:lnTo>
                    <a:pt x="1160399" y="442849"/>
                  </a:lnTo>
                  <a:lnTo>
                    <a:pt x="1153921" y="442975"/>
                  </a:lnTo>
                  <a:lnTo>
                    <a:pt x="1146302" y="442975"/>
                  </a:lnTo>
                  <a:lnTo>
                    <a:pt x="1138681" y="442975"/>
                  </a:lnTo>
                  <a:lnTo>
                    <a:pt x="1132204" y="442722"/>
                  </a:lnTo>
                  <a:lnTo>
                    <a:pt x="1126870" y="442087"/>
                  </a:lnTo>
                  <a:lnTo>
                    <a:pt x="1121537" y="441578"/>
                  </a:lnTo>
                  <a:lnTo>
                    <a:pt x="1117091" y="440689"/>
                  </a:lnTo>
                  <a:lnTo>
                    <a:pt x="1113663" y="439420"/>
                  </a:lnTo>
                  <a:lnTo>
                    <a:pt x="1110233" y="438276"/>
                  </a:lnTo>
                  <a:lnTo>
                    <a:pt x="1101470" y="428625"/>
                  </a:lnTo>
                  <a:lnTo>
                    <a:pt x="980186" y="76326"/>
                  </a:lnTo>
                  <a:lnTo>
                    <a:pt x="979551" y="76326"/>
                  </a:lnTo>
                  <a:lnTo>
                    <a:pt x="979551" y="428878"/>
                  </a:lnTo>
                  <a:lnTo>
                    <a:pt x="979551" y="431164"/>
                  </a:lnTo>
                  <a:lnTo>
                    <a:pt x="978915" y="433197"/>
                  </a:lnTo>
                  <a:lnTo>
                    <a:pt x="977645" y="434975"/>
                  </a:lnTo>
                  <a:lnTo>
                    <a:pt x="976502" y="436752"/>
                  </a:lnTo>
                  <a:lnTo>
                    <a:pt x="974216" y="438150"/>
                  </a:lnTo>
                  <a:lnTo>
                    <a:pt x="970788" y="439292"/>
                  </a:lnTo>
                  <a:lnTo>
                    <a:pt x="967486" y="440436"/>
                  </a:lnTo>
                  <a:lnTo>
                    <a:pt x="963167" y="441325"/>
                  </a:lnTo>
                  <a:lnTo>
                    <a:pt x="957961" y="441960"/>
                  </a:lnTo>
                  <a:lnTo>
                    <a:pt x="952753" y="442595"/>
                  </a:lnTo>
                  <a:lnTo>
                    <a:pt x="945895" y="442975"/>
                  </a:lnTo>
                  <a:lnTo>
                    <a:pt x="937640" y="442975"/>
                  </a:lnTo>
                  <a:lnTo>
                    <a:pt x="929639" y="442975"/>
                  </a:lnTo>
                  <a:lnTo>
                    <a:pt x="922908" y="442595"/>
                  </a:lnTo>
                  <a:lnTo>
                    <a:pt x="917575" y="441960"/>
                  </a:lnTo>
                  <a:lnTo>
                    <a:pt x="912240" y="441325"/>
                  </a:lnTo>
                  <a:lnTo>
                    <a:pt x="907923" y="440436"/>
                  </a:lnTo>
                  <a:lnTo>
                    <a:pt x="904748" y="439292"/>
                  </a:lnTo>
                  <a:lnTo>
                    <a:pt x="901445" y="438150"/>
                  </a:lnTo>
                  <a:lnTo>
                    <a:pt x="899287" y="436752"/>
                  </a:lnTo>
                  <a:lnTo>
                    <a:pt x="898016" y="434975"/>
                  </a:lnTo>
                  <a:lnTo>
                    <a:pt x="896746" y="433197"/>
                  </a:lnTo>
                  <a:lnTo>
                    <a:pt x="896112" y="431164"/>
                  </a:lnTo>
                  <a:lnTo>
                    <a:pt x="896112" y="428878"/>
                  </a:lnTo>
                  <a:lnTo>
                    <a:pt x="896112" y="42799"/>
                  </a:lnTo>
                  <a:lnTo>
                    <a:pt x="915733" y="9890"/>
                  </a:lnTo>
                  <a:lnTo>
                    <a:pt x="922115" y="8189"/>
                  </a:lnTo>
                  <a:lnTo>
                    <a:pt x="929258" y="7620"/>
                  </a:lnTo>
                  <a:close/>
                </a:path>
                <a:path w="3408679" h="448945">
                  <a:moveTo>
                    <a:pt x="2462911" y="5587"/>
                  </a:moveTo>
                  <a:lnTo>
                    <a:pt x="2502154" y="6476"/>
                  </a:lnTo>
                  <a:lnTo>
                    <a:pt x="2526918" y="24002"/>
                  </a:lnTo>
                  <a:lnTo>
                    <a:pt x="2660776" y="408177"/>
                  </a:lnTo>
                  <a:lnTo>
                    <a:pt x="2663443" y="416178"/>
                  </a:lnTo>
                  <a:lnTo>
                    <a:pt x="2665221" y="422528"/>
                  </a:lnTo>
                  <a:lnTo>
                    <a:pt x="2665857" y="427227"/>
                  </a:lnTo>
                  <a:lnTo>
                    <a:pt x="2666491" y="431926"/>
                  </a:lnTo>
                  <a:lnTo>
                    <a:pt x="2665602" y="435483"/>
                  </a:lnTo>
                  <a:lnTo>
                    <a:pt x="2663190" y="437768"/>
                  </a:lnTo>
                  <a:lnTo>
                    <a:pt x="2660649" y="440181"/>
                  </a:lnTo>
                  <a:lnTo>
                    <a:pt x="2624327" y="442975"/>
                  </a:lnTo>
                  <a:lnTo>
                    <a:pt x="2616231" y="442950"/>
                  </a:lnTo>
                  <a:lnTo>
                    <a:pt x="2583180" y="440436"/>
                  </a:lnTo>
                  <a:lnTo>
                    <a:pt x="2579750" y="439420"/>
                  </a:lnTo>
                  <a:lnTo>
                    <a:pt x="2572766" y="429260"/>
                  </a:lnTo>
                  <a:lnTo>
                    <a:pt x="2543556" y="342138"/>
                  </a:lnTo>
                  <a:lnTo>
                    <a:pt x="2380868" y="342138"/>
                  </a:lnTo>
                  <a:lnTo>
                    <a:pt x="2353437" y="426847"/>
                  </a:lnTo>
                  <a:lnTo>
                    <a:pt x="2352547" y="430022"/>
                  </a:lnTo>
                  <a:lnTo>
                    <a:pt x="2351405" y="432688"/>
                  </a:lnTo>
                  <a:lnTo>
                    <a:pt x="2349881" y="434721"/>
                  </a:lnTo>
                  <a:lnTo>
                    <a:pt x="2348484" y="436879"/>
                  </a:lnTo>
                  <a:lnTo>
                    <a:pt x="2346070" y="438530"/>
                  </a:lnTo>
                  <a:lnTo>
                    <a:pt x="2315464" y="442975"/>
                  </a:lnTo>
                  <a:lnTo>
                    <a:pt x="2305812" y="442975"/>
                  </a:lnTo>
                  <a:lnTo>
                    <a:pt x="2295651" y="442975"/>
                  </a:lnTo>
                  <a:lnTo>
                    <a:pt x="2287523" y="442595"/>
                  </a:lnTo>
                  <a:lnTo>
                    <a:pt x="2281809" y="441960"/>
                  </a:lnTo>
                  <a:lnTo>
                    <a:pt x="2275966" y="441325"/>
                  </a:lnTo>
                  <a:lnTo>
                    <a:pt x="2271902" y="439674"/>
                  </a:lnTo>
                  <a:lnTo>
                    <a:pt x="2269743" y="437134"/>
                  </a:lnTo>
                  <a:lnTo>
                    <a:pt x="2267458" y="434593"/>
                  </a:lnTo>
                  <a:lnTo>
                    <a:pt x="2266695" y="430911"/>
                  </a:lnTo>
                  <a:lnTo>
                    <a:pt x="2267331" y="426212"/>
                  </a:lnTo>
                  <a:lnTo>
                    <a:pt x="2267966" y="421513"/>
                  </a:lnTo>
                  <a:lnTo>
                    <a:pt x="2269743" y="415289"/>
                  </a:lnTo>
                  <a:lnTo>
                    <a:pt x="2272411" y="407415"/>
                  </a:lnTo>
                  <a:lnTo>
                    <a:pt x="2406015" y="23114"/>
                  </a:lnTo>
                  <a:lnTo>
                    <a:pt x="2407285" y="19303"/>
                  </a:lnTo>
                  <a:lnTo>
                    <a:pt x="2408936" y="16128"/>
                  </a:lnTo>
                  <a:lnTo>
                    <a:pt x="2410714" y="13843"/>
                  </a:lnTo>
                  <a:lnTo>
                    <a:pt x="2412491" y="11556"/>
                  </a:lnTo>
                  <a:lnTo>
                    <a:pt x="2454767" y="5631"/>
                  </a:lnTo>
                  <a:lnTo>
                    <a:pt x="2462911" y="5587"/>
                  </a:lnTo>
                  <a:close/>
                </a:path>
                <a:path w="3408679" h="448945">
                  <a:moveTo>
                    <a:pt x="44195" y="5587"/>
                  </a:moveTo>
                  <a:lnTo>
                    <a:pt x="52958" y="5587"/>
                  </a:lnTo>
                  <a:lnTo>
                    <a:pt x="60070" y="5969"/>
                  </a:lnTo>
                  <a:lnTo>
                    <a:pt x="86105" y="13716"/>
                  </a:lnTo>
                  <a:lnTo>
                    <a:pt x="87502" y="15494"/>
                  </a:lnTo>
                  <a:lnTo>
                    <a:pt x="88137" y="17525"/>
                  </a:lnTo>
                  <a:lnTo>
                    <a:pt x="88137" y="19684"/>
                  </a:lnTo>
                  <a:lnTo>
                    <a:pt x="88137" y="178816"/>
                  </a:lnTo>
                  <a:lnTo>
                    <a:pt x="250189" y="178816"/>
                  </a:lnTo>
                  <a:lnTo>
                    <a:pt x="250189" y="19684"/>
                  </a:lnTo>
                  <a:lnTo>
                    <a:pt x="250189" y="17525"/>
                  </a:lnTo>
                  <a:lnTo>
                    <a:pt x="285750" y="5587"/>
                  </a:lnTo>
                  <a:lnTo>
                    <a:pt x="294386" y="5587"/>
                  </a:lnTo>
                  <a:lnTo>
                    <a:pt x="302894" y="5587"/>
                  </a:lnTo>
                  <a:lnTo>
                    <a:pt x="336041" y="13716"/>
                  </a:lnTo>
                  <a:lnTo>
                    <a:pt x="337565" y="15494"/>
                  </a:lnTo>
                  <a:lnTo>
                    <a:pt x="338200" y="17525"/>
                  </a:lnTo>
                  <a:lnTo>
                    <a:pt x="338200" y="19684"/>
                  </a:lnTo>
                  <a:lnTo>
                    <a:pt x="338200" y="428878"/>
                  </a:lnTo>
                  <a:lnTo>
                    <a:pt x="338200" y="431164"/>
                  </a:lnTo>
                  <a:lnTo>
                    <a:pt x="337565" y="433197"/>
                  </a:lnTo>
                  <a:lnTo>
                    <a:pt x="336041" y="434975"/>
                  </a:lnTo>
                  <a:lnTo>
                    <a:pt x="334644" y="436752"/>
                  </a:lnTo>
                  <a:lnTo>
                    <a:pt x="315467" y="441960"/>
                  </a:lnTo>
                  <a:lnTo>
                    <a:pt x="309879" y="442595"/>
                  </a:lnTo>
                  <a:lnTo>
                    <a:pt x="302894" y="442975"/>
                  </a:lnTo>
                  <a:lnTo>
                    <a:pt x="294386" y="442975"/>
                  </a:lnTo>
                  <a:lnTo>
                    <a:pt x="285750" y="442975"/>
                  </a:lnTo>
                  <a:lnTo>
                    <a:pt x="259461" y="439292"/>
                  </a:lnTo>
                  <a:lnTo>
                    <a:pt x="256158" y="438150"/>
                  </a:lnTo>
                  <a:lnTo>
                    <a:pt x="253873" y="436752"/>
                  </a:lnTo>
                  <a:lnTo>
                    <a:pt x="252349" y="434975"/>
                  </a:lnTo>
                  <a:lnTo>
                    <a:pt x="250951" y="433197"/>
                  </a:lnTo>
                  <a:lnTo>
                    <a:pt x="250189" y="431164"/>
                  </a:lnTo>
                  <a:lnTo>
                    <a:pt x="250189" y="428878"/>
                  </a:lnTo>
                  <a:lnTo>
                    <a:pt x="250189" y="253746"/>
                  </a:lnTo>
                  <a:lnTo>
                    <a:pt x="88137" y="253746"/>
                  </a:lnTo>
                  <a:lnTo>
                    <a:pt x="88137" y="428878"/>
                  </a:lnTo>
                  <a:lnTo>
                    <a:pt x="88137" y="431164"/>
                  </a:lnTo>
                  <a:lnTo>
                    <a:pt x="87502" y="433197"/>
                  </a:lnTo>
                  <a:lnTo>
                    <a:pt x="86105" y="434975"/>
                  </a:lnTo>
                  <a:lnTo>
                    <a:pt x="84708" y="436752"/>
                  </a:lnTo>
                  <a:lnTo>
                    <a:pt x="65658" y="441960"/>
                  </a:lnTo>
                  <a:lnTo>
                    <a:pt x="60070" y="442595"/>
                  </a:lnTo>
                  <a:lnTo>
                    <a:pt x="52958" y="442975"/>
                  </a:lnTo>
                  <a:lnTo>
                    <a:pt x="44195" y="442975"/>
                  </a:lnTo>
                  <a:lnTo>
                    <a:pt x="35813" y="442975"/>
                  </a:lnTo>
                  <a:lnTo>
                    <a:pt x="28701" y="442595"/>
                  </a:lnTo>
                  <a:lnTo>
                    <a:pt x="22987" y="441960"/>
                  </a:lnTo>
                  <a:lnTo>
                    <a:pt x="17271" y="441325"/>
                  </a:lnTo>
                  <a:lnTo>
                    <a:pt x="2286" y="434975"/>
                  </a:lnTo>
                  <a:lnTo>
                    <a:pt x="762" y="433197"/>
                  </a:lnTo>
                  <a:lnTo>
                    <a:pt x="0" y="431164"/>
                  </a:lnTo>
                  <a:lnTo>
                    <a:pt x="0" y="428878"/>
                  </a:lnTo>
                  <a:lnTo>
                    <a:pt x="0" y="19684"/>
                  </a:lnTo>
                  <a:lnTo>
                    <a:pt x="0" y="17525"/>
                  </a:lnTo>
                  <a:lnTo>
                    <a:pt x="762" y="15494"/>
                  </a:lnTo>
                  <a:lnTo>
                    <a:pt x="2286" y="13716"/>
                  </a:lnTo>
                  <a:lnTo>
                    <a:pt x="3682" y="11937"/>
                  </a:lnTo>
                  <a:lnTo>
                    <a:pt x="35813" y="5587"/>
                  </a:lnTo>
                  <a:lnTo>
                    <a:pt x="44195" y="5587"/>
                  </a:lnTo>
                  <a:close/>
                </a:path>
                <a:path w="3408679" h="448945">
                  <a:moveTo>
                    <a:pt x="2917190" y="253"/>
                  </a:moveTo>
                  <a:lnTo>
                    <a:pt x="2956587" y="2450"/>
                  </a:lnTo>
                  <a:lnTo>
                    <a:pt x="2999805" y="10816"/>
                  </a:lnTo>
                  <a:lnTo>
                    <a:pt x="3037459" y="25400"/>
                  </a:lnTo>
                  <a:lnTo>
                    <a:pt x="3053334" y="36449"/>
                  </a:lnTo>
                  <a:lnTo>
                    <a:pt x="3056382" y="39624"/>
                  </a:lnTo>
                  <a:lnTo>
                    <a:pt x="3058541" y="43942"/>
                  </a:lnTo>
                  <a:lnTo>
                    <a:pt x="3059811" y="49656"/>
                  </a:lnTo>
                  <a:lnTo>
                    <a:pt x="3061208" y="55372"/>
                  </a:lnTo>
                  <a:lnTo>
                    <a:pt x="3061842" y="63753"/>
                  </a:lnTo>
                  <a:lnTo>
                    <a:pt x="3061842" y="74929"/>
                  </a:lnTo>
                  <a:lnTo>
                    <a:pt x="3061842" y="81406"/>
                  </a:lnTo>
                  <a:lnTo>
                    <a:pt x="3058667" y="102870"/>
                  </a:lnTo>
                  <a:lnTo>
                    <a:pt x="3057651" y="105664"/>
                  </a:lnTo>
                  <a:lnTo>
                    <a:pt x="3056509" y="107696"/>
                  </a:lnTo>
                  <a:lnTo>
                    <a:pt x="3054985" y="108839"/>
                  </a:lnTo>
                  <a:lnTo>
                    <a:pt x="3053588" y="109854"/>
                  </a:lnTo>
                  <a:lnTo>
                    <a:pt x="3051810" y="110490"/>
                  </a:lnTo>
                  <a:lnTo>
                    <a:pt x="3049777" y="110490"/>
                  </a:lnTo>
                  <a:lnTo>
                    <a:pt x="3046984" y="110490"/>
                  </a:lnTo>
                  <a:lnTo>
                    <a:pt x="3042285" y="108457"/>
                  </a:lnTo>
                  <a:lnTo>
                    <a:pt x="3035808" y="104394"/>
                  </a:lnTo>
                  <a:lnTo>
                    <a:pt x="3030547" y="101349"/>
                  </a:lnTo>
                  <a:lnTo>
                    <a:pt x="2992374" y="84597"/>
                  </a:lnTo>
                  <a:lnTo>
                    <a:pt x="2947574" y="73787"/>
                  </a:lnTo>
                  <a:lnTo>
                    <a:pt x="2919857" y="72262"/>
                  </a:lnTo>
                  <a:lnTo>
                    <a:pt x="2904519" y="72951"/>
                  </a:lnTo>
                  <a:lnTo>
                    <a:pt x="2862961" y="83184"/>
                  </a:lnTo>
                  <a:lnTo>
                    <a:pt x="2828921" y="104562"/>
                  </a:lnTo>
                  <a:lnTo>
                    <a:pt x="2803397" y="135905"/>
                  </a:lnTo>
                  <a:lnTo>
                    <a:pt x="2787399" y="176158"/>
                  </a:lnTo>
                  <a:lnTo>
                    <a:pt x="2781935" y="223647"/>
                  </a:lnTo>
                  <a:lnTo>
                    <a:pt x="2782554" y="241671"/>
                  </a:lnTo>
                  <a:lnTo>
                    <a:pt x="2791841" y="289051"/>
                  </a:lnTo>
                  <a:lnTo>
                    <a:pt x="2811039" y="326378"/>
                  </a:lnTo>
                  <a:lnTo>
                    <a:pt x="2838989" y="353234"/>
                  </a:lnTo>
                  <a:lnTo>
                    <a:pt x="2874934" y="369512"/>
                  </a:lnTo>
                  <a:lnTo>
                    <a:pt x="2917190" y="375030"/>
                  </a:lnTo>
                  <a:lnTo>
                    <a:pt x="2924575" y="374816"/>
                  </a:lnTo>
                  <a:lnTo>
                    <a:pt x="2966866" y="364708"/>
                  </a:lnTo>
                  <a:lnTo>
                    <a:pt x="2973196" y="261112"/>
                  </a:lnTo>
                  <a:lnTo>
                    <a:pt x="2891155" y="261112"/>
                  </a:lnTo>
                  <a:lnTo>
                    <a:pt x="2887091" y="261112"/>
                  </a:lnTo>
                  <a:lnTo>
                    <a:pt x="2878327" y="227964"/>
                  </a:lnTo>
                  <a:lnTo>
                    <a:pt x="2878327" y="221742"/>
                  </a:lnTo>
                  <a:lnTo>
                    <a:pt x="2881757" y="202056"/>
                  </a:lnTo>
                  <a:lnTo>
                    <a:pt x="2882899" y="199517"/>
                  </a:lnTo>
                  <a:lnTo>
                    <a:pt x="2884169" y="197611"/>
                  </a:lnTo>
                  <a:lnTo>
                    <a:pt x="2885693" y="196342"/>
                  </a:lnTo>
                  <a:lnTo>
                    <a:pt x="2887344" y="195072"/>
                  </a:lnTo>
                  <a:lnTo>
                    <a:pt x="2889122" y="194564"/>
                  </a:lnTo>
                  <a:lnTo>
                    <a:pt x="2891155" y="194564"/>
                  </a:lnTo>
                  <a:lnTo>
                    <a:pt x="3037459" y="194564"/>
                  </a:lnTo>
                  <a:lnTo>
                    <a:pt x="3041015" y="194564"/>
                  </a:lnTo>
                  <a:lnTo>
                    <a:pt x="3044190" y="195072"/>
                  </a:lnTo>
                  <a:lnTo>
                    <a:pt x="3046984" y="196342"/>
                  </a:lnTo>
                  <a:lnTo>
                    <a:pt x="3049777" y="197611"/>
                  </a:lnTo>
                  <a:lnTo>
                    <a:pt x="3052191" y="199390"/>
                  </a:lnTo>
                  <a:lnTo>
                    <a:pt x="3054349" y="201929"/>
                  </a:lnTo>
                  <a:lnTo>
                    <a:pt x="3056509" y="204343"/>
                  </a:lnTo>
                  <a:lnTo>
                    <a:pt x="3058033" y="207264"/>
                  </a:lnTo>
                  <a:lnTo>
                    <a:pt x="3059175" y="210693"/>
                  </a:lnTo>
                  <a:lnTo>
                    <a:pt x="3060318" y="214249"/>
                  </a:lnTo>
                  <a:lnTo>
                    <a:pt x="3060826" y="218185"/>
                  </a:lnTo>
                  <a:lnTo>
                    <a:pt x="3060826" y="222630"/>
                  </a:lnTo>
                  <a:lnTo>
                    <a:pt x="3060826" y="395097"/>
                  </a:lnTo>
                  <a:lnTo>
                    <a:pt x="3060826" y="401827"/>
                  </a:lnTo>
                  <a:lnTo>
                    <a:pt x="3059684" y="407670"/>
                  </a:lnTo>
                  <a:lnTo>
                    <a:pt x="3023685" y="431293"/>
                  </a:lnTo>
                  <a:lnTo>
                    <a:pt x="2982721" y="441578"/>
                  </a:lnTo>
                  <a:lnTo>
                    <a:pt x="2939083" y="447399"/>
                  </a:lnTo>
                  <a:lnTo>
                    <a:pt x="2912491" y="448310"/>
                  </a:lnTo>
                  <a:lnTo>
                    <a:pt x="2887251" y="447381"/>
                  </a:lnTo>
                  <a:lnTo>
                    <a:pt x="2840821" y="439951"/>
                  </a:lnTo>
                  <a:lnTo>
                    <a:pt x="2799887" y="425168"/>
                  </a:lnTo>
                  <a:lnTo>
                    <a:pt x="2765165" y="403554"/>
                  </a:lnTo>
                  <a:lnTo>
                    <a:pt x="2736752" y="375316"/>
                  </a:lnTo>
                  <a:lnTo>
                    <a:pt x="2714984" y="340836"/>
                  </a:lnTo>
                  <a:lnTo>
                    <a:pt x="2700029" y="300257"/>
                  </a:lnTo>
                  <a:lnTo>
                    <a:pt x="2692461" y="254105"/>
                  </a:lnTo>
                  <a:lnTo>
                    <a:pt x="2691511" y="228980"/>
                  </a:lnTo>
                  <a:lnTo>
                    <a:pt x="2692513" y="203073"/>
                  </a:lnTo>
                  <a:lnTo>
                    <a:pt x="2700565" y="155257"/>
                  </a:lnTo>
                  <a:lnTo>
                    <a:pt x="2716494" y="112990"/>
                  </a:lnTo>
                  <a:lnTo>
                    <a:pt x="2739251" y="76985"/>
                  </a:lnTo>
                  <a:lnTo>
                    <a:pt x="2768631" y="47434"/>
                  </a:lnTo>
                  <a:lnTo>
                    <a:pt x="2804255" y="24764"/>
                  </a:lnTo>
                  <a:lnTo>
                    <a:pt x="2845734" y="9147"/>
                  </a:lnTo>
                  <a:lnTo>
                    <a:pt x="2892165" y="1250"/>
                  </a:lnTo>
                  <a:lnTo>
                    <a:pt x="2917190" y="253"/>
                  </a:lnTo>
                  <a:close/>
                </a:path>
                <a:path w="3408679" h="448945">
                  <a:moveTo>
                    <a:pt x="621791" y="0"/>
                  </a:moveTo>
                  <a:lnTo>
                    <a:pt x="668083" y="3238"/>
                  </a:lnTo>
                  <a:lnTo>
                    <a:pt x="708660" y="12953"/>
                  </a:lnTo>
                  <a:lnTo>
                    <a:pt x="743188" y="29559"/>
                  </a:lnTo>
                  <a:lnTo>
                    <a:pt x="783409" y="67641"/>
                  </a:lnTo>
                  <a:lnTo>
                    <a:pt x="802511" y="101879"/>
                  </a:lnTo>
                  <a:lnTo>
                    <a:pt x="815419" y="143265"/>
                  </a:lnTo>
                  <a:lnTo>
                    <a:pt x="821896" y="192085"/>
                  </a:lnTo>
                  <a:lnTo>
                    <a:pt x="822705" y="219328"/>
                  </a:lnTo>
                  <a:lnTo>
                    <a:pt x="821852" y="245570"/>
                  </a:lnTo>
                  <a:lnTo>
                    <a:pt x="815097" y="293766"/>
                  </a:lnTo>
                  <a:lnTo>
                    <a:pt x="801745" y="336172"/>
                  </a:lnTo>
                  <a:lnTo>
                    <a:pt x="781794" y="372264"/>
                  </a:lnTo>
                  <a:lnTo>
                    <a:pt x="755360" y="401816"/>
                  </a:lnTo>
                  <a:lnTo>
                    <a:pt x="722681" y="424398"/>
                  </a:lnTo>
                  <a:lnTo>
                    <a:pt x="683672" y="439904"/>
                  </a:lnTo>
                  <a:lnTo>
                    <a:pt x="638524" y="447714"/>
                  </a:lnTo>
                  <a:lnTo>
                    <a:pt x="613663" y="448690"/>
                  </a:lnTo>
                  <a:lnTo>
                    <a:pt x="589210" y="447859"/>
                  </a:lnTo>
                  <a:lnTo>
                    <a:pt x="545066" y="441243"/>
                  </a:lnTo>
                  <a:lnTo>
                    <a:pt x="507398" y="427958"/>
                  </a:lnTo>
                  <a:lnTo>
                    <a:pt x="462661" y="395097"/>
                  </a:lnTo>
                  <a:lnTo>
                    <a:pt x="432014" y="346108"/>
                  </a:lnTo>
                  <a:lnTo>
                    <a:pt x="419514" y="304226"/>
                  </a:lnTo>
                  <a:lnTo>
                    <a:pt x="413279" y="254644"/>
                  </a:lnTo>
                  <a:lnTo>
                    <a:pt x="412495" y="226949"/>
                  </a:lnTo>
                  <a:lnTo>
                    <a:pt x="413329" y="201324"/>
                  </a:lnTo>
                  <a:lnTo>
                    <a:pt x="419996" y="154029"/>
                  </a:lnTo>
                  <a:lnTo>
                    <a:pt x="433329" y="112142"/>
                  </a:lnTo>
                  <a:lnTo>
                    <a:pt x="453280" y="76380"/>
                  </a:lnTo>
                  <a:lnTo>
                    <a:pt x="479714" y="47001"/>
                  </a:lnTo>
                  <a:lnTo>
                    <a:pt x="512393" y="24435"/>
                  </a:lnTo>
                  <a:lnTo>
                    <a:pt x="551426" y="8840"/>
                  </a:lnTo>
                  <a:lnTo>
                    <a:pt x="596765" y="978"/>
                  </a:lnTo>
                  <a:lnTo>
                    <a:pt x="621791" y="0"/>
                  </a:lnTo>
                  <a:close/>
                </a:path>
              </a:pathLst>
            </a:custGeom>
            <a:ln w="12192">
              <a:solidFill>
                <a:srgbClr val="E38312"/>
              </a:solidFill>
            </a:ln>
          </p:spPr>
          <p:txBody>
            <a:bodyPr wrap="square" lIns="0" tIns="0" rIns="0" bIns="0" rtlCol="0"/>
            <a:lstStyle/>
            <a:p>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848867"/>
            <a:ext cx="12192000" cy="5548883"/>
          </a:xfrm>
          <a:prstGeom prst="rect">
            <a:avLst/>
          </a:prstGeom>
        </p:spPr>
      </p:pic>
      <p:grpSp>
        <p:nvGrpSpPr>
          <p:cNvPr id="3" name="object 3"/>
          <p:cNvGrpSpPr/>
          <p:nvPr/>
        </p:nvGrpSpPr>
        <p:grpSpPr>
          <a:xfrm>
            <a:off x="3248786" y="194055"/>
            <a:ext cx="5690235" cy="394970"/>
            <a:chOff x="3248786" y="194055"/>
            <a:chExt cx="5690235" cy="394970"/>
          </a:xfrm>
        </p:grpSpPr>
        <p:pic>
          <p:nvPicPr>
            <p:cNvPr id="4" name="object 4"/>
            <p:cNvPicPr/>
            <p:nvPr/>
          </p:nvPicPr>
          <p:blipFill>
            <a:blip r:embed="rId3" cstate="print"/>
            <a:stretch>
              <a:fillRect/>
            </a:stretch>
          </p:blipFill>
          <p:spPr>
            <a:xfrm>
              <a:off x="3265931" y="210324"/>
              <a:ext cx="5673090" cy="378701"/>
            </a:xfrm>
            <a:prstGeom prst="rect">
              <a:avLst/>
            </a:prstGeom>
          </p:spPr>
        </p:pic>
        <p:pic>
          <p:nvPicPr>
            <p:cNvPr id="5" name="object 5"/>
            <p:cNvPicPr/>
            <p:nvPr/>
          </p:nvPicPr>
          <p:blipFill>
            <a:blip r:embed="rId4" cstate="print"/>
            <a:stretch>
              <a:fillRect/>
            </a:stretch>
          </p:blipFill>
          <p:spPr>
            <a:xfrm>
              <a:off x="3254882" y="200151"/>
              <a:ext cx="5660390" cy="365887"/>
            </a:xfrm>
            <a:prstGeom prst="rect">
              <a:avLst/>
            </a:prstGeom>
          </p:spPr>
        </p:pic>
        <p:sp>
          <p:nvSpPr>
            <p:cNvPr id="6" name="object 6"/>
            <p:cNvSpPr/>
            <p:nvPr/>
          </p:nvSpPr>
          <p:spPr>
            <a:xfrm>
              <a:off x="7602092" y="273811"/>
              <a:ext cx="100330" cy="150495"/>
            </a:xfrm>
            <a:custGeom>
              <a:avLst/>
              <a:gdLst/>
              <a:ahLst/>
              <a:cxnLst/>
              <a:rect l="l" t="t" r="r" b="b"/>
              <a:pathLst>
                <a:path w="100329" h="150495">
                  <a:moveTo>
                    <a:pt x="49910" y="0"/>
                  </a:moveTo>
                  <a:lnTo>
                    <a:pt x="0" y="150241"/>
                  </a:lnTo>
                  <a:lnTo>
                    <a:pt x="100202" y="150241"/>
                  </a:lnTo>
                  <a:lnTo>
                    <a:pt x="50291" y="0"/>
                  </a:lnTo>
                  <a:lnTo>
                    <a:pt x="49910" y="0"/>
                  </a:lnTo>
                  <a:close/>
                </a:path>
              </a:pathLst>
            </a:custGeom>
            <a:ln w="12192">
              <a:solidFill>
                <a:srgbClr val="E38312"/>
              </a:solidFill>
            </a:ln>
          </p:spPr>
          <p:txBody>
            <a:bodyPr wrap="square" lIns="0" tIns="0" rIns="0" bIns="0" rtlCol="0"/>
            <a:lstStyle/>
            <a:p>
              <a:endParaRPr/>
            </a:p>
          </p:txBody>
        </p:sp>
        <p:pic>
          <p:nvPicPr>
            <p:cNvPr id="7" name="object 7"/>
            <p:cNvPicPr/>
            <p:nvPr/>
          </p:nvPicPr>
          <p:blipFill>
            <a:blip r:embed="rId5" cstate="print"/>
            <a:stretch>
              <a:fillRect/>
            </a:stretch>
          </p:blipFill>
          <p:spPr>
            <a:xfrm>
              <a:off x="4242308" y="256539"/>
              <a:ext cx="159893" cy="252603"/>
            </a:xfrm>
            <a:prstGeom prst="rect">
              <a:avLst/>
            </a:prstGeom>
          </p:spPr>
        </p:pic>
        <p:pic>
          <p:nvPicPr>
            <p:cNvPr id="8" name="object 8"/>
            <p:cNvPicPr/>
            <p:nvPr/>
          </p:nvPicPr>
          <p:blipFill>
            <a:blip r:embed="rId6" cstate="print"/>
            <a:stretch>
              <a:fillRect/>
            </a:stretch>
          </p:blipFill>
          <p:spPr>
            <a:xfrm>
              <a:off x="6786117" y="255269"/>
              <a:ext cx="109981" cy="112395"/>
            </a:xfrm>
            <a:prstGeom prst="rect">
              <a:avLst/>
            </a:prstGeom>
          </p:spPr>
        </p:pic>
        <p:sp>
          <p:nvSpPr>
            <p:cNvPr id="9" name="object 9"/>
            <p:cNvSpPr/>
            <p:nvPr/>
          </p:nvSpPr>
          <p:spPr>
            <a:xfrm>
              <a:off x="3254882" y="200151"/>
              <a:ext cx="5660390" cy="366395"/>
            </a:xfrm>
            <a:custGeom>
              <a:avLst/>
              <a:gdLst/>
              <a:ahLst/>
              <a:cxnLst/>
              <a:rect l="l" t="t" r="r" b="b"/>
              <a:pathLst>
                <a:path w="5660390" h="366395">
                  <a:moveTo>
                    <a:pt x="5142611" y="58927"/>
                  </a:moveTo>
                  <a:lnTo>
                    <a:pt x="5098415" y="68961"/>
                  </a:lnTo>
                  <a:lnTo>
                    <a:pt x="5069713" y="95630"/>
                  </a:lnTo>
                  <a:lnTo>
                    <a:pt x="5054219" y="134493"/>
                  </a:lnTo>
                  <a:lnTo>
                    <a:pt x="5049773" y="181610"/>
                  </a:lnTo>
                  <a:lnTo>
                    <a:pt x="5050037" y="195710"/>
                  </a:lnTo>
                  <a:lnTo>
                    <a:pt x="5054092" y="233680"/>
                  </a:lnTo>
                  <a:lnTo>
                    <a:pt x="5068823" y="273050"/>
                  </a:lnTo>
                  <a:lnTo>
                    <a:pt x="5106023" y="301829"/>
                  </a:lnTo>
                  <a:lnTo>
                    <a:pt x="5140706" y="306705"/>
                  </a:lnTo>
                  <a:lnTo>
                    <a:pt x="5153398" y="306085"/>
                  </a:lnTo>
                  <a:lnTo>
                    <a:pt x="5193351" y="291488"/>
                  </a:lnTo>
                  <a:lnTo>
                    <a:pt x="5218650" y="261296"/>
                  </a:lnTo>
                  <a:lnTo>
                    <a:pt x="5231024" y="219203"/>
                  </a:lnTo>
                  <a:lnTo>
                    <a:pt x="5233543" y="182752"/>
                  </a:lnTo>
                  <a:lnTo>
                    <a:pt x="5233279" y="169084"/>
                  </a:lnTo>
                  <a:lnTo>
                    <a:pt x="5226651" y="121056"/>
                  </a:lnTo>
                  <a:lnTo>
                    <a:pt x="5208569" y="85320"/>
                  </a:lnTo>
                  <a:lnTo>
                    <a:pt x="5177008" y="63964"/>
                  </a:lnTo>
                  <a:lnTo>
                    <a:pt x="5142611" y="58927"/>
                  </a:lnTo>
                  <a:close/>
                </a:path>
                <a:path w="5660390" h="366395">
                  <a:moveTo>
                    <a:pt x="3239134" y="58927"/>
                  </a:moveTo>
                  <a:lnTo>
                    <a:pt x="3194939" y="68961"/>
                  </a:lnTo>
                  <a:lnTo>
                    <a:pt x="3166237" y="95630"/>
                  </a:lnTo>
                  <a:lnTo>
                    <a:pt x="3150742" y="134493"/>
                  </a:lnTo>
                  <a:lnTo>
                    <a:pt x="3146297" y="181610"/>
                  </a:lnTo>
                  <a:lnTo>
                    <a:pt x="3146561" y="195710"/>
                  </a:lnTo>
                  <a:lnTo>
                    <a:pt x="3150616" y="233680"/>
                  </a:lnTo>
                  <a:lnTo>
                    <a:pt x="3165347" y="273050"/>
                  </a:lnTo>
                  <a:lnTo>
                    <a:pt x="3202547" y="301829"/>
                  </a:lnTo>
                  <a:lnTo>
                    <a:pt x="3237229" y="306705"/>
                  </a:lnTo>
                  <a:lnTo>
                    <a:pt x="3249922" y="306085"/>
                  </a:lnTo>
                  <a:lnTo>
                    <a:pt x="3289875" y="291488"/>
                  </a:lnTo>
                  <a:lnTo>
                    <a:pt x="3315174" y="261296"/>
                  </a:lnTo>
                  <a:lnTo>
                    <a:pt x="3327548" y="219203"/>
                  </a:lnTo>
                  <a:lnTo>
                    <a:pt x="3330066" y="182752"/>
                  </a:lnTo>
                  <a:lnTo>
                    <a:pt x="3329803" y="169084"/>
                  </a:lnTo>
                  <a:lnTo>
                    <a:pt x="3323175" y="121056"/>
                  </a:lnTo>
                  <a:lnTo>
                    <a:pt x="3305093" y="85320"/>
                  </a:lnTo>
                  <a:lnTo>
                    <a:pt x="3273532" y="63964"/>
                  </a:lnTo>
                  <a:lnTo>
                    <a:pt x="3239134" y="58927"/>
                  </a:lnTo>
                  <a:close/>
                </a:path>
                <a:path w="5660390" h="366395">
                  <a:moveTo>
                    <a:pt x="4539742" y="6223"/>
                  </a:moveTo>
                  <a:lnTo>
                    <a:pt x="4788789" y="6223"/>
                  </a:lnTo>
                  <a:lnTo>
                    <a:pt x="4790440" y="6223"/>
                  </a:lnTo>
                  <a:lnTo>
                    <a:pt x="4791964" y="6730"/>
                  </a:lnTo>
                  <a:lnTo>
                    <a:pt x="4793361" y="7747"/>
                  </a:lnTo>
                  <a:lnTo>
                    <a:pt x="4794631" y="8763"/>
                  </a:lnTo>
                  <a:lnTo>
                    <a:pt x="4795773" y="10414"/>
                  </a:lnTo>
                  <a:lnTo>
                    <a:pt x="4796663" y="12700"/>
                  </a:lnTo>
                  <a:lnTo>
                    <a:pt x="4797678" y="14986"/>
                  </a:lnTo>
                  <a:lnTo>
                    <a:pt x="4798314" y="18033"/>
                  </a:lnTo>
                  <a:lnTo>
                    <a:pt x="4798821" y="21844"/>
                  </a:lnTo>
                  <a:lnTo>
                    <a:pt x="4799202" y="25653"/>
                  </a:lnTo>
                  <a:lnTo>
                    <a:pt x="4799457" y="30352"/>
                  </a:lnTo>
                  <a:lnTo>
                    <a:pt x="4799457" y="35814"/>
                  </a:lnTo>
                  <a:lnTo>
                    <a:pt x="4799457" y="41021"/>
                  </a:lnTo>
                  <a:lnTo>
                    <a:pt x="4796663" y="58293"/>
                  </a:lnTo>
                  <a:lnTo>
                    <a:pt x="4795773" y="60578"/>
                  </a:lnTo>
                  <a:lnTo>
                    <a:pt x="4794631" y="62229"/>
                  </a:lnTo>
                  <a:lnTo>
                    <a:pt x="4793361" y="63373"/>
                  </a:lnTo>
                  <a:lnTo>
                    <a:pt x="4791964" y="64389"/>
                  </a:lnTo>
                  <a:lnTo>
                    <a:pt x="4790440" y="65024"/>
                  </a:lnTo>
                  <a:lnTo>
                    <a:pt x="4788789" y="65024"/>
                  </a:lnTo>
                  <a:lnTo>
                    <a:pt x="4700270" y="65024"/>
                  </a:lnTo>
                  <a:lnTo>
                    <a:pt x="4700270" y="349885"/>
                  </a:lnTo>
                  <a:lnTo>
                    <a:pt x="4700270" y="351663"/>
                  </a:lnTo>
                  <a:lnTo>
                    <a:pt x="4699762" y="353313"/>
                  </a:lnTo>
                  <a:lnTo>
                    <a:pt x="4698492" y="354711"/>
                  </a:lnTo>
                  <a:lnTo>
                    <a:pt x="4697348" y="356235"/>
                  </a:lnTo>
                  <a:lnTo>
                    <a:pt x="4695444" y="357377"/>
                  </a:lnTo>
                  <a:lnTo>
                    <a:pt x="4692649" y="358267"/>
                  </a:lnTo>
                  <a:lnTo>
                    <a:pt x="4689983" y="359156"/>
                  </a:lnTo>
                  <a:lnTo>
                    <a:pt x="4686299" y="359918"/>
                  </a:lnTo>
                  <a:lnTo>
                    <a:pt x="4681600" y="360425"/>
                  </a:lnTo>
                  <a:lnTo>
                    <a:pt x="4676901" y="361061"/>
                  </a:lnTo>
                  <a:lnTo>
                    <a:pt x="4671187" y="361314"/>
                  </a:lnTo>
                  <a:lnTo>
                    <a:pt x="4664201" y="361314"/>
                  </a:lnTo>
                  <a:lnTo>
                    <a:pt x="4657344" y="361314"/>
                  </a:lnTo>
                  <a:lnTo>
                    <a:pt x="4651501" y="361061"/>
                  </a:lnTo>
                  <a:lnTo>
                    <a:pt x="4646930" y="360425"/>
                  </a:lnTo>
                  <a:lnTo>
                    <a:pt x="4642231" y="359918"/>
                  </a:lnTo>
                  <a:lnTo>
                    <a:pt x="4638547" y="359156"/>
                  </a:lnTo>
                  <a:lnTo>
                    <a:pt x="4635881" y="358267"/>
                  </a:lnTo>
                  <a:lnTo>
                    <a:pt x="4633087" y="357377"/>
                  </a:lnTo>
                  <a:lnTo>
                    <a:pt x="4631182" y="356235"/>
                  </a:lnTo>
                  <a:lnTo>
                    <a:pt x="4630039" y="354711"/>
                  </a:lnTo>
                  <a:lnTo>
                    <a:pt x="4628769" y="353313"/>
                  </a:lnTo>
                  <a:lnTo>
                    <a:pt x="4628261" y="351663"/>
                  </a:lnTo>
                  <a:lnTo>
                    <a:pt x="4628261" y="349885"/>
                  </a:lnTo>
                  <a:lnTo>
                    <a:pt x="4628261" y="65024"/>
                  </a:lnTo>
                  <a:lnTo>
                    <a:pt x="4539742" y="65024"/>
                  </a:lnTo>
                  <a:lnTo>
                    <a:pt x="4537964" y="65024"/>
                  </a:lnTo>
                  <a:lnTo>
                    <a:pt x="4536313" y="64389"/>
                  </a:lnTo>
                  <a:lnTo>
                    <a:pt x="4535043" y="63373"/>
                  </a:lnTo>
                  <a:lnTo>
                    <a:pt x="4533772" y="62229"/>
                  </a:lnTo>
                  <a:lnTo>
                    <a:pt x="4532757" y="60578"/>
                  </a:lnTo>
                  <a:lnTo>
                    <a:pt x="4531868" y="58293"/>
                  </a:lnTo>
                  <a:lnTo>
                    <a:pt x="4530851" y="56006"/>
                  </a:lnTo>
                  <a:lnTo>
                    <a:pt x="4530217" y="52958"/>
                  </a:lnTo>
                  <a:lnTo>
                    <a:pt x="4529709" y="49275"/>
                  </a:lnTo>
                  <a:lnTo>
                    <a:pt x="4529327" y="45593"/>
                  </a:lnTo>
                  <a:lnTo>
                    <a:pt x="4529073" y="41021"/>
                  </a:lnTo>
                  <a:lnTo>
                    <a:pt x="4529073" y="35814"/>
                  </a:lnTo>
                  <a:lnTo>
                    <a:pt x="4529073" y="30352"/>
                  </a:lnTo>
                  <a:lnTo>
                    <a:pt x="4531868" y="12700"/>
                  </a:lnTo>
                  <a:lnTo>
                    <a:pt x="4532757" y="10414"/>
                  </a:lnTo>
                  <a:lnTo>
                    <a:pt x="4533772" y="8763"/>
                  </a:lnTo>
                  <a:lnTo>
                    <a:pt x="4535043" y="7747"/>
                  </a:lnTo>
                  <a:lnTo>
                    <a:pt x="4536313" y="6730"/>
                  </a:lnTo>
                  <a:lnTo>
                    <a:pt x="4537964" y="6223"/>
                  </a:lnTo>
                  <a:lnTo>
                    <a:pt x="4539742" y="6223"/>
                  </a:lnTo>
                  <a:close/>
                </a:path>
                <a:path w="5660390" h="366395">
                  <a:moveTo>
                    <a:pt x="3807967" y="6223"/>
                  </a:moveTo>
                  <a:lnTo>
                    <a:pt x="3854958" y="6223"/>
                  </a:lnTo>
                  <a:lnTo>
                    <a:pt x="3863340" y="6223"/>
                  </a:lnTo>
                  <a:lnTo>
                    <a:pt x="3870578" y="6984"/>
                  </a:lnTo>
                  <a:lnTo>
                    <a:pt x="3903091" y="27686"/>
                  </a:lnTo>
                  <a:lnTo>
                    <a:pt x="3906012" y="32893"/>
                  </a:lnTo>
                  <a:lnTo>
                    <a:pt x="3908551" y="39370"/>
                  </a:lnTo>
                  <a:lnTo>
                    <a:pt x="3910711" y="46990"/>
                  </a:lnTo>
                  <a:lnTo>
                    <a:pt x="3987165" y="257556"/>
                  </a:lnTo>
                  <a:lnTo>
                    <a:pt x="3988308" y="257556"/>
                  </a:lnTo>
                  <a:lnTo>
                    <a:pt x="4067428" y="47498"/>
                  </a:lnTo>
                  <a:lnTo>
                    <a:pt x="4069841" y="39877"/>
                  </a:lnTo>
                  <a:lnTo>
                    <a:pt x="4072382" y="33400"/>
                  </a:lnTo>
                  <a:lnTo>
                    <a:pt x="4103369" y="6984"/>
                  </a:lnTo>
                  <a:lnTo>
                    <a:pt x="4109339" y="6223"/>
                  </a:lnTo>
                  <a:lnTo>
                    <a:pt x="4116069" y="6223"/>
                  </a:lnTo>
                  <a:lnTo>
                    <a:pt x="4164457" y="6223"/>
                  </a:lnTo>
                  <a:lnTo>
                    <a:pt x="4169283" y="6223"/>
                  </a:lnTo>
                  <a:lnTo>
                    <a:pt x="4173600" y="6857"/>
                  </a:lnTo>
                  <a:lnTo>
                    <a:pt x="4190999" y="22732"/>
                  </a:lnTo>
                  <a:lnTo>
                    <a:pt x="4192269" y="26289"/>
                  </a:lnTo>
                  <a:lnTo>
                    <a:pt x="4192777" y="30352"/>
                  </a:lnTo>
                  <a:lnTo>
                    <a:pt x="4192777" y="34925"/>
                  </a:lnTo>
                  <a:lnTo>
                    <a:pt x="4192777" y="349885"/>
                  </a:lnTo>
                  <a:lnTo>
                    <a:pt x="4192777" y="351663"/>
                  </a:lnTo>
                  <a:lnTo>
                    <a:pt x="4192269" y="353313"/>
                  </a:lnTo>
                  <a:lnTo>
                    <a:pt x="4191253" y="354711"/>
                  </a:lnTo>
                  <a:lnTo>
                    <a:pt x="4190365" y="356235"/>
                  </a:lnTo>
                  <a:lnTo>
                    <a:pt x="4188460" y="357377"/>
                  </a:lnTo>
                  <a:lnTo>
                    <a:pt x="4185792" y="358267"/>
                  </a:lnTo>
                  <a:lnTo>
                    <a:pt x="4183252" y="359156"/>
                  </a:lnTo>
                  <a:lnTo>
                    <a:pt x="4179696" y="359918"/>
                  </a:lnTo>
                  <a:lnTo>
                    <a:pt x="4175378" y="360425"/>
                  </a:lnTo>
                  <a:lnTo>
                    <a:pt x="4170934" y="361061"/>
                  </a:lnTo>
                  <a:lnTo>
                    <a:pt x="4165345" y="361314"/>
                  </a:lnTo>
                  <a:lnTo>
                    <a:pt x="4158615" y="361314"/>
                  </a:lnTo>
                  <a:lnTo>
                    <a:pt x="4152138" y="361314"/>
                  </a:lnTo>
                  <a:lnTo>
                    <a:pt x="4146676" y="361061"/>
                  </a:lnTo>
                  <a:lnTo>
                    <a:pt x="4142232" y="360425"/>
                  </a:lnTo>
                  <a:lnTo>
                    <a:pt x="4137914" y="359918"/>
                  </a:lnTo>
                  <a:lnTo>
                    <a:pt x="4126484" y="354711"/>
                  </a:lnTo>
                  <a:lnTo>
                    <a:pt x="4125341" y="353313"/>
                  </a:lnTo>
                  <a:lnTo>
                    <a:pt x="4124833" y="351663"/>
                  </a:lnTo>
                  <a:lnTo>
                    <a:pt x="4124833" y="349885"/>
                  </a:lnTo>
                  <a:lnTo>
                    <a:pt x="4124833" y="62229"/>
                  </a:lnTo>
                  <a:lnTo>
                    <a:pt x="4124197" y="62229"/>
                  </a:lnTo>
                  <a:lnTo>
                    <a:pt x="4021836" y="349503"/>
                  </a:lnTo>
                  <a:lnTo>
                    <a:pt x="4021073" y="351917"/>
                  </a:lnTo>
                  <a:lnTo>
                    <a:pt x="4019931" y="353822"/>
                  </a:lnTo>
                  <a:lnTo>
                    <a:pt x="3991228" y="361314"/>
                  </a:lnTo>
                  <a:lnTo>
                    <a:pt x="3985006" y="361314"/>
                  </a:lnTo>
                  <a:lnTo>
                    <a:pt x="3978783" y="361314"/>
                  </a:lnTo>
                  <a:lnTo>
                    <a:pt x="3973448" y="361061"/>
                  </a:lnTo>
                  <a:lnTo>
                    <a:pt x="3969131" y="360552"/>
                  </a:lnTo>
                  <a:lnTo>
                    <a:pt x="3964813" y="360172"/>
                  </a:lnTo>
                  <a:lnTo>
                    <a:pt x="3951605" y="354711"/>
                  </a:lnTo>
                  <a:lnTo>
                    <a:pt x="3950081" y="353313"/>
                  </a:lnTo>
                  <a:lnTo>
                    <a:pt x="3948938" y="351536"/>
                  </a:lnTo>
                  <a:lnTo>
                    <a:pt x="3948430" y="349503"/>
                  </a:lnTo>
                  <a:lnTo>
                    <a:pt x="3849496" y="62229"/>
                  </a:lnTo>
                  <a:lnTo>
                    <a:pt x="3848989" y="62229"/>
                  </a:lnTo>
                  <a:lnTo>
                    <a:pt x="3848989" y="349885"/>
                  </a:lnTo>
                  <a:lnTo>
                    <a:pt x="3848989" y="351663"/>
                  </a:lnTo>
                  <a:lnTo>
                    <a:pt x="3848481" y="353313"/>
                  </a:lnTo>
                  <a:lnTo>
                    <a:pt x="3847465" y="354711"/>
                  </a:lnTo>
                  <a:lnTo>
                    <a:pt x="3846448" y="356235"/>
                  </a:lnTo>
                  <a:lnTo>
                    <a:pt x="3831336" y="360425"/>
                  </a:lnTo>
                  <a:lnTo>
                    <a:pt x="3827144" y="361061"/>
                  </a:lnTo>
                  <a:lnTo>
                    <a:pt x="3821557" y="361314"/>
                  </a:lnTo>
                  <a:lnTo>
                    <a:pt x="3814825" y="361314"/>
                  </a:lnTo>
                  <a:lnTo>
                    <a:pt x="3808221" y="361314"/>
                  </a:lnTo>
                  <a:lnTo>
                    <a:pt x="3802761" y="361061"/>
                  </a:lnTo>
                  <a:lnTo>
                    <a:pt x="3798442" y="360425"/>
                  </a:lnTo>
                  <a:lnTo>
                    <a:pt x="3794124" y="359918"/>
                  </a:lnTo>
                  <a:lnTo>
                    <a:pt x="3782441" y="354711"/>
                  </a:lnTo>
                  <a:lnTo>
                    <a:pt x="3781424" y="353313"/>
                  </a:lnTo>
                  <a:lnTo>
                    <a:pt x="3780916" y="351663"/>
                  </a:lnTo>
                  <a:lnTo>
                    <a:pt x="3780916" y="349885"/>
                  </a:lnTo>
                  <a:lnTo>
                    <a:pt x="3780916" y="34925"/>
                  </a:lnTo>
                  <a:lnTo>
                    <a:pt x="3780916" y="25653"/>
                  </a:lnTo>
                  <a:lnTo>
                    <a:pt x="3783457" y="18542"/>
                  </a:lnTo>
                  <a:lnTo>
                    <a:pt x="3788410" y="13589"/>
                  </a:lnTo>
                  <a:lnTo>
                    <a:pt x="3793236" y="8763"/>
                  </a:lnTo>
                  <a:lnTo>
                    <a:pt x="3799840" y="6223"/>
                  </a:lnTo>
                  <a:lnTo>
                    <a:pt x="3807967" y="6223"/>
                  </a:lnTo>
                  <a:close/>
                </a:path>
                <a:path w="5660390" h="366395">
                  <a:moveTo>
                    <a:pt x="3486785" y="6223"/>
                  </a:moveTo>
                  <a:lnTo>
                    <a:pt x="3578351" y="6223"/>
                  </a:lnTo>
                  <a:lnTo>
                    <a:pt x="3587622" y="6223"/>
                  </a:lnTo>
                  <a:lnTo>
                    <a:pt x="3595242" y="6476"/>
                  </a:lnTo>
                  <a:lnTo>
                    <a:pt x="3637867" y="12239"/>
                  </a:lnTo>
                  <a:lnTo>
                    <a:pt x="3678666" y="32150"/>
                  </a:lnTo>
                  <a:lnTo>
                    <a:pt x="3703066" y="65913"/>
                  </a:lnTo>
                  <a:lnTo>
                    <a:pt x="3709416" y="103250"/>
                  </a:lnTo>
                  <a:lnTo>
                    <a:pt x="3709130" y="111918"/>
                  </a:lnTo>
                  <a:lnTo>
                    <a:pt x="3699335" y="149415"/>
                  </a:lnTo>
                  <a:lnTo>
                    <a:pt x="3670045" y="181610"/>
                  </a:lnTo>
                  <a:lnTo>
                    <a:pt x="3640836" y="195199"/>
                  </a:lnTo>
                  <a:lnTo>
                    <a:pt x="3646169" y="197738"/>
                  </a:lnTo>
                  <a:lnTo>
                    <a:pt x="3651122" y="200913"/>
                  </a:lnTo>
                  <a:lnTo>
                    <a:pt x="3655694" y="204597"/>
                  </a:lnTo>
                  <a:lnTo>
                    <a:pt x="3660393" y="208152"/>
                  </a:lnTo>
                  <a:lnTo>
                    <a:pt x="3664712" y="212598"/>
                  </a:lnTo>
                  <a:lnTo>
                    <a:pt x="3668775" y="217805"/>
                  </a:lnTo>
                  <a:lnTo>
                    <a:pt x="3672966" y="223012"/>
                  </a:lnTo>
                  <a:lnTo>
                    <a:pt x="3691127" y="258063"/>
                  </a:lnTo>
                  <a:lnTo>
                    <a:pt x="3720845" y="327660"/>
                  </a:lnTo>
                  <a:lnTo>
                    <a:pt x="3727703" y="348614"/>
                  </a:lnTo>
                  <a:lnTo>
                    <a:pt x="3727703" y="350393"/>
                  </a:lnTo>
                  <a:lnTo>
                    <a:pt x="3727703" y="352425"/>
                  </a:lnTo>
                  <a:lnTo>
                    <a:pt x="3696969" y="361314"/>
                  </a:lnTo>
                  <a:lnTo>
                    <a:pt x="3687825" y="361314"/>
                  </a:lnTo>
                  <a:lnTo>
                    <a:pt x="3680206" y="361314"/>
                  </a:lnTo>
                  <a:lnTo>
                    <a:pt x="3658742" y="358648"/>
                  </a:lnTo>
                  <a:lnTo>
                    <a:pt x="3656075" y="357759"/>
                  </a:lnTo>
                  <a:lnTo>
                    <a:pt x="3654170" y="356488"/>
                  </a:lnTo>
                  <a:lnTo>
                    <a:pt x="3653155" y="354838"/>
                  </a:lnTo>
                  <a:lnTo>
                    <a:pt x="3652012" y="353313"/>
                  </a:lnTo>
                  <a:lnTo>
                    <a:pt x="3651122" y="351409"/>
                  </a:lnTo>
                  <a:lnTo>
                    <a:pt x="3650361" y="349250"/>
                  </a:lnTo>
                  <a:lnTo>
                    <a:pt x="3618738" y="270383"/>
                  </a:lnTo>
                  <a:lnTo>
                    <a:pt x="3599815" y="233934"/>
                  </a:lnTo>
                  <a:lnTo>
                    <a:pt x="3567430" y="215137"/>
                  </a:lnTo>
                  <a:lnTo>
                    <a:pt x="3559683" y="215137"/>
                  </a:lnTo>
                  <a:lnTo>
                    <a:pt x="3537331" y="215137"/>
                  </a:lnTo>
                  <a:lnTo>
                    <a:pt x="3537331" y="349885"/>
                  </a:lnTo>
                  <a:lnTo>
                    <a:pt x="3537331" y="351663"/>
                  </a:lnTo>
                  <a:lnTo>
                    <a:pt x="3536695" y="353313"/>
                  </a:lnTo>
                  <a:lnTo>
                    <a:pt x="3535552" y="354711"/>
                  </a:lnTo>
                  <a:lnTo>
                    <a:pt x="3534410" y="356235"/>
                  </a:lnTo>
                  <a:lnTo>
                    <a:pt x="3532377" y="357377"/>
                  </a:lnTo>
                  <a:lnTo>
                    <a:pt x="3529711" y="358267"/>
                  </a:lnTo>
                  <a:lnTo>
                    <a:pt x="3526916" y="359156"/>
                  </a:lnTo>
                  <a:lnTo>
                    <a:pt x="3523361" y="359918"/>
                  </a:lnTo>
                  <a:lnTo>
                    <a:pt x="3518789" y="360425"/>
                  </a:lnTo>
                  <a:lnTo>
                    <a:pt x="3514216" y="361061"/>
                  </a:lnTo>
                  <a:lnTo>
                    <a:pt x="3508374" y="361314"/>
                  </a:lnTo>
                  <a:lnTo>
                    <a:pt x="3501263" y="361314"/>
                  </a:lnTo>
                  <a:lnTo>
                    <a:pt x="3494405" y="361314"/>
                  </a:lnTo>
                  <a:lnTo>
                    <a:pt x="3488563" y="361061"/>
                  </a:lnTo>
                  <a:lnTo>
                    <a:pt x="3483991" y="360425"/>
                  </a:lnTo>
                  <a:lnTo>
                    <a:pt x="3479291" y="359918"/>
                  </a:lnTo>
                  <a:lnTo>
                    <a:pt x="3475609" y="359156"/>
                  </a:lnTo>
                  <a:lnTo>
                    <a:pt x="3472941" y="358267"/>
                  </a:lnTo>
                  <a:lnTo>
                    <a:pt x="3470147" y="357377"/>
                  </a:lnTo>
                  <a:lnTo>
                    <a:pt x="3468242" y="356235"/>
                  </a:lnTo>
                  <a:lnTo>
                    <a:pt x="3467099" y="354711"/>
                  </a:lnTo>
                  <a:lnTo>
                    <a:pt x="3466084" y="353313"/>
                  </a:lnTo>
                  <a:lnTo>
                    <a:pt x="3465448" y="351663"/>
                  </a:lnTo>
                  <a:lnTo>
                    <a:pt x="3465448" y="349885"/>
                  </a:lnTo>
                  <a:lnTo>
                    <a:pt x="3465448" y="28955"/>
                  </a:lnTo>
                  <a:lnTo>
                    <a:pt x="3465448" y="20954"/>
                  </a:lnTo>
                  <a:lnTo>
                    <a:pt x="3467608" y="15113"/>
                  </a:lnTo>
                  <a:lnTo>
                    <a:pt x="3471671" y="11556"/>
                  </a:lnTo>
                  <a:lnTo>
                    <a:pt x="3475736" y="8000"/>
                  </a:lnTo>
                  <a:lnTo>
                    <a:pt x="3480816" y="6223"/>
                  </a:lnTo>
                  <a:lnTo>
                    <a:pt x="3486785" y="6223"/>
                  </a:lnTo>
                  <a:close/>
                </a:path>
                <a:path w="5660390" h="366395">
                  <a:moveTo>
                    <a:pt x="2857372" y="6223"/>
                  </a:moveTo>
                  <a:lnTo>
                    <a:pt x="3023742" y="6223"/>
                  </a:lnTo>
                  <a:lnTo>
                    <a:pt x="3025393" y="6223"/>
                  </a:lnTo>
                  <a:lnTo>
                    <a:pt x="3026791" y="6730"/>
                  </a:lnTo>
                  <a:lnTo>
                    <a:pt x="3033649" y="21844"/>
                  </a:lnTo>
                  <a:lnTo>
                    <a:pt x="3034156" y="25653"/>
                  </a:lnTo>
                  <a:lnTo>
                    <a:pt x="3034411" y="30352"/>
                  </a:lnTo>
                  <a:lnTo>
                    <a:pt x="3034411" y="35814"/>
                  </a:lnTo>
                  <a:lnTo>
                    <a:pt x="3034411" y="41275"/>
                  </a:lnTo>
                  <a:lnTo>
                    <a:pt x="3034156" y="45847"/>
                  </a:lnTo>
                  <a:lnTo>
                    <a:pt x="3033649" y="49529"/>
                  </a:lnTo>
                  <a:lnTo>
                    <a:pt x="3033267" y="53340"/>
                  </a:lnTo>
                  <a:lnTo>
                    <a:pt x="3032505" y="56261"/>
                  </a:lnTo>
                  <a:lnTo>
                    <a:pt x="3031490" y="58420"/>
                  </a:lnTo>
                  <a:lnTo>
                    <a:pt x="3030474" y="60578"/>
                  </a:lnTo>
                  <a:lnTo>
                    <a:pt x="3029330" y="62229"/>
                  </a:lnTo>
                  <a:lnTo>
                    <a:pt x="3028061" y="63373"/>
                  </a:lnTo>
                  <a:lnTo>
                    <a:pt x="3026791" y="64389"/>
                  </a:lnTo>
                  <a:lnTo>
                    <a:pt x="3025393" y="65024"/>
                  </a:lnTo>
                  <a:lnTo>
                    <a:pt x="3023742" y="65024"/>
                  </a:lnTo>
                  <a:lnTo>
                    <a:pt x="2908172" y="65024"/>
                  </a:lnTo>
                  <a:lnTo>
                    <a:pt x="2908172" y="160020"/>
                  </a:lnTo>
                  <a:lnTo>
                    <a:pt x="3016630" y="160020"/>
                  </a:lnTo>
                  <a:lnTo>
                    <a:pt x="3018281" y="160020"/>
                  </a:lnTo>
                  <a:lnTo>
                    <a:pt x="3019679" y="160527"/>
                  </a:lnTo>
                  <a:lnTo>
                    <a:pt x="3020949" y="161417"/>
                  </a:lnTo>
                  <a:lnTo>
                    <a:pt x="3022218" y="162306"/>
                  </a:lnTo>
                  <a:lnTo>
                    <a:pt x="3026537" y="174751"/>
                  </a:lnTo>
                  <a:lnTo>
                    <a:pt x="3027044" y="178435"/>
                  </a:lnTo>
                  <a:lnTo>
                    <a:pt x="3027299" y="183007"/>
                  </a:lnTo>
                  <a:lnTo>
                    <a:pt x="3027299" y="188468"/>
                  </a:lnTo>
                  <a:lnTo>
                    <a:pt x="3027299" y="193928"/>
                  </a:lnTo>
                  <a:lnTo>
                    <a:pt x="3027044" y="198500"/>
                  </a:lnTo>
                  <a:lnTo>
                    <a:pt x="3026537" y="202057"/>
                  </a:lnTo>
                  <a:lnTo>
                    <a:pt x="3026155" y="205739"/>
                  </a:lnTo>
                  <a:lnTo>
                    <a:pt x="3025393" y="208787"/>
                  </a:lnTo>
                  <a:lnTo>
                    <a:pt x="3024378" y="211074"/>
                  </a:lnTo>
                  <a:lnTo>
                    <a:pt x="3023362" y="213487"/>
                  </a:lnTo>
                  <a:lnTo>
                    <a:pt x="3022218" y="215137"/>
                  </a:lnTo>
                  <a:lnTo>
                    <a:pt x="3020949" y="216153"/>
                  </a:lnTo>
                  <a:lnTo>
                    <a:pt x="3019679" y="217170"/>
                  </a:lnTo>
                  <a:lnTo>
                    <a:pt x="3018281" y="217677"/>
                  </a:lnTo>
                  <a:lnTo>
                    <a:pt x="3016630" y="217677"/>
                  </a:lnTo>
                  <a:lnTo>
                    <a:pt x="2908172" y="217677"/>
                  </a:lnTo>
                  <a:lnTo>
                    <a:pt x="2908172" y="349250"/>
                  </a:lnTo>
                  <a:lnTo>
                    <a:pt x="2908172" y="351282"/>
                  </a:lnTo>
                  <a:lnTo>
                    <a:pt x="2907665" y="353060"/>
                  </a:lnTo>
                  <a:lnTo>
                    <a:pt x="2906521" y="354457"/>
                  </a:lnTo>
                  <a:lnTo>
                    <a:pt x="2905505" y="355981"/>
                  </a:lnTo>
                  <a:lnTo>
                    <a:pt x="2903474" y="357124"/>
                  </a:lnTo>
                  <a:lnTo>
                    <a:pt x="2900679" y="358139"/>
                  </a:lnTo>
                  <a:lnTo>
                    <a:pt x="2897886" y="359156"/>
                  </a:lnTo>
                  <a:lnTo>
                    <a:pt x="2894203" y="359918"/>
                  </a:lnTo>
                  <a:lnTo>
                    <a:pt x="2889630" y="360425"/>
                  </a:lnTo>
                  <a:lnTo>
                    <a:pt x="2885058" y="361061"/>
                  </a:lnTo>
                  <a:lnTo>
                    <a:pt x="2879216" y="361314"/>
                  </a:lnTo>
                  <a:lnTo>
                    <a:pt x="2872104" y="361314"/>
                  </a:lnTo>
                  <a:lnTo>
                    <a:pt x="2865246" y="361314"/>
                  </a:lnTo>
                  <a:lnTo>
                    <a:pt x="2859404" y="361061"/>
                  </a:lnTo>
                  <a:lnTo>
                    <a:pt x="2854832" y="360425"/>
                  </a:lnTo>
                  <a:lnTo>
                    <a:pt x="2850133" y="359918"/>
                  </a:lnTo>
                  <a:lnTo>
                    <a:pt x="2846451" y="359156"/>
                  </a:lnTo>
                  <a:lnTo>
                    <a:pt x="2843783" y="358139"/>
                  </a:lnTo>
                  <a:lnTo>
                    <a:pt x="2840990" y="357124"/>
                  </a:lnTo>
                  <a:lnTo>
                    <a:pt x="2839084" y="355981"/>
                  </a:lnTo>
                  <a:lnTo>
                    <a:pt x="2837815" y="354457"/>
                  </a:lnTo>
                  <a:lnTo>
                    <a:pt x="2836671" y="353060"/>
                  </a:lnTo>
                  <a:lnTo>
                    <a:pt x="2836037" y="351282"/>
                  </a:lnTo>
                  <a:lnTo>
                    <a:pt x="2836037" y="349250"/>
                  </a:lnTo>
                  <a:lnTo>
                    <a:pt x="2836037" y="28955"/>
                  </a:lnTo>
                  <a:lnTo>
                    <a:pt x="2836037" y="20954"/>
                  </a:lnTo>
                  <a:lnTo>
                    <a:pt x="2838195" y="15113"/>
                  </a:lnTo>
                  <a:lnTo>
                    <a:pt x="2842259" y="11556"/>
                  </a:lnTo>
                  <a:lnTo>
                    <a:pt x="2846324" y="8000"/>
                  </a:lnTo>
                  <a:lnTo>
                    <a:pt x="2851404" y="6223"/>
                  </a:lnTo>
                  <a:lnTo>
                    <a:pt x="2857372" y="6223"/>
                  </a:lnTo>
                  <a:close/>
                </a:path>
                <a:path w="5660390" h="366395">
                  <a:moveTo>
                    <a:pt x="1891029" y="6223"/>
                  </a:moveTo>
                  <a:lnTo>
                    <a:pt x="2140077" y="6223"/>
                  </a:lnTo>
                  <a:lnTo>
                    <a:pt x="2141728" y="6223"/>
                  </a:lnTo>
                  <a:lnTo>
                    <a:pt x="2143252" y="6730"/>
                  </a:lnTo>
                  <a:lnTo>
                    <a:pt x="2144649" y="7747"/>
                  </a:lnTo>
                  <a:lnTo>
                    <a:pt x="2145918" y="8763"/>
                  </a:lnTo>
                  <a:lnTo>
                    <a:pt x="2147062" y="10414"/>
                  </a:lnTo>
                  <a:lnTo>
                    <a:pt x="2147951" y="12700"/>
                  </a:lnTo>
                  <a:lnTo>
                    <a:pt x="2148966" y="14986"/>
                  </a:lnTo>
                  <a:lnTo>
                    <a:pt x="2149602" y="18033"/>
                  </a:lnTo>
                  <a:lnTo>
                    <a:pt x="2150109" y="21844"/>
                  </a:lnTo>
                  <a:lnTo>
                    <a:pt x="2150491" y="25653"/>
                  </a:lnTo>
                  <a:lnTo>
                    <a:pt x="2150744" y="30352"/>
                  </a:lnTo>
                  <a:lnTo>
                    <a:pt x="2150744" y="35814"/>
                  </a:lnTo>
                  <a:lnTo>
                    <a:pt x="2150744" y="41021"/>
                  </a:lnTo>
                  <a:lnTo>
                    <a:pt x="2147951" y="58293"/>
                  </a:lnTo>
                  <a:lnTo>
                    <a:pt x="2147062" y="60578"/>
                  </a:lnTo>
                  <a:lnTo>
                    <a:pt x="2145918" y="62229"/>
                  </a:lnTo>
                  <a:lnTo>
                    <a:pt x="2144649" y="63373"/>
                  </a:lnTo>
                  <a:lnTo>
                    <a:pt x="2143252" y="64389"/>
                  </a:lnTo>
                  <a:lnTo>
                    <a:pt x="2141728" y="65024"/>
                  </a:lnTo>
                  <a:lnTo>
                    <a:pt x="2140077" y="65024"/>
                  </a:lnTo>
                  <a:lnTo>
                    <a:pt x="2051557" y="65024"/>
                  </a:lnTo>
                  <a:lnTo>
                    <a:pt x="2051557" y="349885"/>
                  </a:lnTo>
                  <a:lnTo>
                    <a:pt x="2051557" y="351663"/>
                  </a:lnTo>
                  <a:lnTo>
                    <a:pt x="2051050" y="353313"/>
                  </a:lnTo>
                  <a:lnTo>
                    <a:pt x="2049779" y="354711"/>
                  </a:lnTo>
                  <a:lnTo>
                    <a:pt x="2048637" y="356235"/>
                  </a:lnTo>
                  <a:lnTo>
                    <a:pt x="2046731" y="357377"/>
                  </a:lnTo>
                  <a:lnTo>
                    <a:pt x="2043938" y="358267"/>
                  </a:lnTo>
                  <a:lnTo>
                    <a:pt x="2041270" y="359156"/>
                  </a:lnTo>
                  <a:lnTo>
                    <a:pt x="2037588" y="359918"/>
                  </a:lnTo>
                  <a:lnTo>
                    <a:pt x="2032889" y="360425"/>
                  </a:lnTo>
                  <a:lnTo>
                    <a:pt x="2028189" y="361061"/>
                  </a:lnTo>
                  <a:lnTo>
                    <a:pt x="2022475" y="361314"/>
                  </a:lnTo>
                  <a:lnTo>
                    <a:pt x="2015489" y="361314"/>
                  </a:lnTo>
                  <a:lnTo>
                    <a:pt x="2008631" y="361314"/>
                  </a:lnTo>
                  <a:lnTo>
                    <a:pt x="2002789" y="361061"/>
                  </a:lnTo>
                  <a:lnTo>
                    <a:pt x="1998217" y="360425"/>
                  </a:lnTo>
                  <a:lnTo>
                    <a:pt x="1993518" y="359918"/>
                  </a:lnTo>
                  <a:lnTo>
                    <a:pt x="1989836" y="359156"/>
                  </a:lnTo>
                  <a:lnTo>
                    <a:pt x="1987168" y="358267"/>
                  </a:lnTo>
                  <a:lnTo>
                    <a:pt x="1984375" y="357377"/>
                  </a:lnTo>
                  <a:lnTo>
                    <a:pt x="1982469" y="356235"/>
                  </a:lnTo>
                  <a:lnTo>
                    <a:pt x="1981327" y="354711"/>
                  </a:lnTo>
                  <a:lnTo>
                    <a:pt x="1980056" y="353313"/>
                  </a:lnTo>
                  <a:lnTo>
                    <a:pt x="1979549" y="351663"/>
                  </a:lnTo>
                  <a:lnTo>
                    <a:pt x="1979549" y="349885"/>
                  </a:lnTo>
                  <a:lnTo>
                    <a:pt x="1979549" y="65024"/>
                  </a:lnTo>
                  <a:lnTo>
                    <a:pt x="1891029" y="65024"/>
                  </a:lnTo>
                  <a:lnTo>
                    <a:pt x="1889252" y="65024"/>
                  </a:lnTo>
                  <a:lnTo>
                    <a:pt x="1887601" y="64389"/>
                  </a:lnTo>
                  <a:lnTo>
                    <a:pt x="1886330" y="63373"/>
                  </a:lnTo>
                  <a:lnTo>
                    <a:pt x="1885061" y="62229"/>
                  </a:lnTo>
                  <a:lnTo>
                    <a:pt x="1884044" y="60578"/>
                  </a:lnTo>
                  <a:lnTo>
                    <a:pt x="1883155" y="58293"/>
                  </a:lnTo>
                  <a:lnTo>
                    <a:pt x="1882139" y="56006"/>
                  </a:lnTo>
                  <a:lnTo>
                    <a:pt x="1881504" y="52958"/>
                  </a:lnTo>
                  <a:lnTo>
                    <a:pt x="1880996" y="49275"/>
                  </a:lnTo>
                  <a:lnTo>
                    <a:pt x="1880615" y="45593"/>
                  </a:lnTo>
                  <a:lnTo>
                    <a:pt x="1880362" y="41021"/>
                  </a:lnTo>
                  <a:lnTo>
                    <a:pt x="1880362" y="35814"/>
                  </a:lnTo>
                  <a:lnTo>
                    <a:pt x="1880362" y="30352"/>
                  </a:lnTo>
                  <a:lnTo>
                    <a:pt x="1883155" y="12700"/>
                  </a:lnTo>
                  <a:lnTo>
                    <a:pt x="1884044" y="10414"/>
                  </a:lnTo>
                  <a:lnTo>
                    <a:pt x="1885061" y="8763"/>
                  </a:lnTo>
                  <a:lnTo>
                    <a:pt x="1886330" y="7747"/>
                  </a:lnTo>
                  <a:lnTo>
                    <a:pt x="1887601" y="6730"/>
                  </a:lnTo>
                  <a:lnTo>
                    <a:pt x="1889252" y="6223"/>
                  </a:lnTo>
                  <a:lnTo>
                    <a:pt x="1891029" y="6223"/>
                  </a:lnTo>
                  <a:close/>
                </a:path>
                <a:path w="5660390" h="366395">
                  <a:moveTo>
                    <a:pt x="1295272" y="6223"/>
                  </a:moveTo>
                  <a:lnTo>
                    <a:pt x="1471676" y="6223"/>
                  </a:lnTo>
                  <a:lnTo>
                    <a:pt x="1473327" y="6223"/>
                  </a:lnTo>
                  <a:lnTo>
                    <a:pt x="1474851" y="6730"/>
                  </a:lnTo>
                  <a:lnTo>
                    <a:pt x="1476120" y="7620"/>
                  </a:lnTo>
                  <a:lnTo>
                    <a:pt x="1477390" y="8508"/>
                  </a:lnTo>
                  <a:lnTo>
                    <a:pt x="1478406" y="10159"/>
                  </a:lnTo>
                  <a:lnTo>
                    <a:pt x="1482089" y="29209"/>
                  </a:lnTo>
                  <a:lnTo>
                    <a:pt x="1482089" y="34671"/>
                  </a:lnTo>
                  <a:lnTo>
                    <a:pt x="1482089" y="39750"/>
                  </a:lnTo>
                  <a:lnTo>
                    <a:pt x="1473327" y="62483"/>
                  </a:lnTo>
                  <a:lnTo>
                    <a:pt x="1471676" y="62483"/>
                  </a:lnTo>
                  <a:lnTo>
                    <a:pt x="1345564" y="62483"/>
                  </a:lnTo>
                  <a:lnTo>
                    <a:pt x="1345564" y="148844"/>
                  </a:lnTo>
                  <a:lnTo>
                    <a:pt x="1452371" y="148844"/>
                  </a:lnTo>
                  <a:lnTo>
                    <a:pt x="1454022" y="148844"/>
                  </a:lnTo>
                  <a:lnTo>
                    <a:pt x="1455419" y="149351"/>
                  </a:lnTo>
                  <a:lnTo>
                    <a:pt x="1456816" y="150368"/>
                  </a:lnTo>
                  <a:lnTo>
                    <a:pt x="1458214" y="151383"/>
                  </a:lnTo>
                  <a:lnTo>
                    <a:pt x="1462277" y="163449"/>
                  </a:lnTo>
                  <a:lnTo>
                    <a:pt x="1462786" y="167005"/>
                  </a:lnTo>
                  <a:lnTo>
                    <a:pt x="1463039" y="171323"/>
                  </a:lnTo>
                  <a:lnTo>
                    <a:pt x="1463039" y="176402"/>
                  </a:lnTo>
                  <a:lnTo>
                    <a:pt x="1463039" y="181737"/>
                  </a:lnTo>
                  <a:lnTo>
                    <a:pt x="1462786" y="186055"/>
                  </a:lnTo>
                  <a:lnTo>
                    <a:pt x="1462277" y="189484"/>
                  </a:lnTo>
                  <a:lnTo>
                    <a:pt x="1461896" y="193039"/>
                  </a:lnTo>
                  <a:lnTo>
                    <a:pt x="1456816" y="202311"/>
                  </a:lnTo>
                  <a:lnTo>
                    <a:pt x="1455419" y="203326"/>
                  </a:lnTo>
                  <a:lnTo>
                    <a:pt x="1454022" y="203708"/>
                  </a:lnTo>
                  <a:lnTo>
                    <a:pt x="1452371" y="203708"/>
                  </a:lnTo>
                  <a:lnTo>
                    <a:pt x="1345564" y="203708"/>
                  </a:lnTo>
                  <a:lnTo>
                    <a:pt x="1345564" y="303402"/>
                  </a:lnTo>
                  <a:lnTo>
                    <a:pt x="1472818" y="303402"/>
                  </a:lnTo>
                  <a:lnTo>
                    <a:pt x="1474469" y="303402"/>
                  </a:lnTo>
                  <a:lnTo>
                    <a:pt x="1475993" y="303911"/>
                  </a:lnTo>
                  <a:lnTo>
                    <a:pt x="1477264" y="304926"/>
                  </a:lnTo>
                  <a:lnTo>
                    <a:pt x="1478661" y="305943"/>
                  </a:lnTo>
                  <a:lnTo>
                    <a:pt x="1482725" y="318262"/>
                  </a:lnTo>
                  <a:lnTo>
                    <a:pt x="1483232" y="321818"/>
                  </a:lnTo>
                  <a:lnTo>
                    <a:pt x="1483487" y="326263"/>
                  </a:lnTo>
                  <a:lnTo>
                    <a:pt x="1483487" y="331470"/>
                  </a:lnTo>
                  <a:lnTo>
                    <a:pt x="1483487" y="336803"/>
                  </a:lnTo>
                  <a:lnTo>
                    <a:pt x="1483232" y="341249"/>
                  </a:lnTo>
                  <a:lnTo>
                    <a:pt x="1482725" y="344805"/>
                  </a:lnTo>
                  <a:lnTo>
                    <a:pt x="1482343" y="348361"/>
                  </a:lnTo>
                  <a:lnTo>
                    <a:pt x="1477264" y="358139"/>
                  </a:lnTo>
                  <a:lnTo>
                    <a:pt x="1475993" y="359156"/>
                  </a:lnTo>
                  <a:lnTo>
                    <a:pt x="1474469" y="359663"/>
                  </a:lnTo>
                  <a:lnTo>
                    <a:pt x="1472818" y="359663"/>
                  </a:lnTo>
                  <a:lnTo>
                    <a:pt x="1295272" y="359663"/>
                  </a:lnTo>
                  <a:lnTo>
                    <a:pt x="1289303" y="359663"/>
                  </a:lnTo>
                  <a:lnTo>
                    <a:pt x="1284224" y="357886"/>
                  </a:lnTo>
                  <a:lnTo>
                    <a:pt x="1280159" y="354330"/>
                  </a:lnTo>
                  <a:lnTo>
                    <a:pt x="1276095" y="350774"/>
                  </a:lnTo>
                  <a:lnTo>
                    <a:pt x="1273937" y="345059"/>
                  </a:lnTo>
                  <a:lnTo>
                    <a:pt x="1273937" y="336931"/>
                  </a:lnTo>
                  <a:lnTo>
                    <a:pt x="1273937" y="28955"/>
                  </a:lnTo>
                  <a:lnTo>
                    <a:pt x="1273937" y="20954"/>
                  </a:lnTo>
                  <a:lnTo>
                    <a:pt x="1276095" y="15113"/>
                  </a:lnTo>
                  <a:lnTo>
                    <a:pt x="1280159" y="11556"/>
                  </a:lnTo>
                  <a:lnTo>
                    <a:pt x="1284224" y="8000"/>
                  </a:lnTo>
                  <a:lnTo>
                    <a:pt x="1289303" y="6223"/>
                  </a:lnTo>
                  <a:lnTo>
                    <a:pt x="1295272" y="6223"/>
                  </a:lnTo>
                  <a:close/>
                </a:path>
                <a:path w="5660390" h="366395">
                  <a:moveTo>
                    <a:pt x="943228" y="6223"/>
                  </a:moveTo>
                  <a:lnTo>
                    <a:pt x="1033906" y="6223"/>
                  </a:lnTo>
                  <a:lnTo>
                    <a:pt x="1056626" y="6913"/>
                  </a:lnTo>
                  <a:lnTo>
                    <a:pt x="1096682" y="12438"/>
                  </a:lnTo>
                  <a:lnTo>
                    <a:pt x="1144412" y="31083"/>
                  </a:lnTo>
                  <a:lnTo>
                    <a:pt x="1180115" y="61539"/>
                  </a:lnTo>
                  <a:lnTo>
                    <a:pt x="1203832" y="103758"/>
                  </a:lnTo>
                  <a:lnTo>
                    <a:pt x="1214780" y="157390"/>
                  </a:lnTo>
                  <a:lnTo>
                    <a:pt x="1215516" y="177800"/>
                  </a:lnTo>
                  <a:lnTo>
                    <a:pt x="1214729" y="201209"/>
                  </a:lnTo>
                  <a:lnTo>
                    <a:pt x="1208391" y="242790"/>
                  </a:lnTo>
                  <a:lnTo>
                    <a:pt x="1187354" y="292322"/>
                  </a:lnTo>
                  <a:lnTo>
                    <a:pt x="1153838" y="327534"/>
                  </a:lnTo>
                  <a:lnTo>
                    <a:pt x="1108582" y="349376"/>
                  </a:lnTo>
                  <a:lnTo>
                    <a:pt x="1050325" y="359021"/>
                  </a:lnTo>
                  <a:lnTo>
                    <a:pt x="1027683" y="359663"/>
                  </a:lnTo>
                  <a:lnTo>
                    <a:pt x="943228" y="359663"/>
                  </a:lnTo>
                  <a:lnTo>
                    <a:pt x="937259" y="359663"/>
                  </a:lnTo>
                  <a:lnTo>
                    <a:pt x="932179" y="357886"/>
                  </a:lnTo>
                  <a:lnTo>
                    <a:pt x="928115" y="354330"/>
                  </a:lnTo>
                  <a:lnTo>
                    <a:pt x="924051" y="350774"/>
                  </a:lnTo>
                  <a:lnTo>
                    <a:pt x="921892" y="345059"/>
                  </a:lnTo>
                  <a:lnTo>
                    <a:pt x="921892" y="336931"/>
                  </a:lnTo>
                  <a:lnTo>
                    <a:pt x="921892" y="28955"/>
                  </a:lnTo>
                  <a:lnTo>
                    <a:pt x="921892" y="20954"/>
                  </a:lnTo>
                  <a:lnTo>
                    <a:pt x="924051" y="15113"/>
                  </a:lnTo>
                  <a:lnTo>
                    <a:pt x="928115" y="11556"/>
                  </a:lnTo>
                  <a:lnTo>
                    <a:pt x="932179" y="8000"/>
                  </a:lnTo>
                  <a:lnTo>
                    <a:pt x="937259" y="6223"/>
                  </a:lnTo>
                  <a:lnTo>
                    <a:pt x="943228" y="6223"/>
                  </a:lnTo>
                  <a:close/>
                </a:path>
                <a:path w="5660390" h="366395">
                  <a:moveTo>
                    <a:pt x="254253" y="6223"/>
                  </a:moveTo>
                  <a:lnTo>
                    <a:pt x="503300" y="6223"/>
                  </a:lnTo>
                  <a:lnTo>
                    <a:pt x="504951" y="6223"/>
                  </a:lnTo>
                  <a:lnTo>
                    <a:pt x="506475" y="6730"/>
                  </a:lnTo>
                  <a:lnTo>
                    <a:pt x="507872" y="7747"/>
                  </a:lnTo>
                  <a:lnTo>
                    <a:pt x="509142" y="8763"/>
                  </a:lnTo>
                  <a:lnTo>
                    <a:pt x="510286" y="10414"/>
                  </a:lnTo>
                  <a:lnTo>
                    <a:pt x="511175" y="12700"/>
                  </a:lnTo>
                  <a:lnTo>
                    <a:pt x="512190" y="14986"/>
                  </a:lnTo>
                  <a:lnTo>
                    <a:pt x="512825" y="18033"/>
                  </a:lnTo>
                  <a:lnTo>
                    <a:pt x="513333" y="21844"/>
                  </a:lnTo>
                  <a:lnTo>
                    <a:pt x="513714" y="25653"/>
                  </a:lnTo>
                  <a:lnTo>
                    <a:pt x="513968" y="30352"/>
                  </a:lnTo>
                  <a:lnTo>
                    <a:pt x="513968" y="35814"/>
                  </a:lnTo>
                  <a:lnTo>
                    <a:pt x="513968" y="41021"/>
                  </a:lnTo>
                  <a:lnTo>
                    <a:pt x="511175" y="58293"/>
                  </a:lnTo>
                  <a:lnTo>
                    <a:pt x="510286" y="60578"/>
                  </a:lnTo>
                  <a:lnTo>
                    <a:pt x="509142" y="62229"/>
                  </a:lnTo>
                  <a:lnTo>
                    <a:pt x="507872" y="63373"/>
                  </a:lnTo>
                  <a:lnTo>
                    <a:pt x="506475" y="64389"/>
                  </a:lnTo>
                  <a:lnTo>
                    <a:pt x="504951" y="65024"/>
                  </a:lnTo>
                  <a:lnTo>
                    <a:pt x="503300" y="65024"/>
                  </a:lnTo>
                  <a:lnTo>
                    <a:pt x="414781" y="65024"/>
                  </a:lnTo>
                  <a:lnTo>
                    <a:pt x="414781" y="349885"/>
                  </a:lnTo>
                  <a:lnTo>
                    <a:pt x="414781" y="351663"/>
                  </a:lnTo>
                  <a:lnTo>
                    <a:pt x="414274" y="353313"/>
                  </a:lnTo>
                  <a:lnTo>
                    <a:pt x="413003" y="354711"/>
                  </a:lnTo>
                  <a:lnTo>
                    <a:pt x="411861" y="356235"/>
                  </a:lnTo>
                  <a:lnTo>
                    <a:pt x="409955" y="357377"/>
                  </a:lnTo>
                  <a:lnTo>
                    <a:pt x="407162" y="358267"/>
                  </a:lnTo>
                  <a:lnTo>
                    <a:pt x="404494" y="359156"/>
                  </a:lnTo>
                  <a:lnTo>
                    <a:pt x="400812" y="359918"/>
                  </a:lnTo>
                  <a:lnTo>
                    <a:pt x="396113" y="360425"/>
                  </a:lnTo>
                  <a:lnTo>
                    <a:pt x="391413" y="361061"/>
                  </a:lnTo>
                  <a:lnTo>
                    <a:pt x="385699" y="361314"/>
                  </a:lnTo>
                  <a:lnTo>
                    <a:pt x="378713" y="361314"/>
                  </a:lnTo>
                  <a:lnTo>
                    <a:pt x="371855" y="361314"/>
                  </a:lnTo>
                  <a:lnTo>
                    <a:pt x="366013" y="361061"/>
                  </a:lnTo>
                  <a:lnTo>
                    <a:pt x="361441" y="360425"/>
                  </a:lnTo>
                  <a:lnTo>
                    <a:pt x="356742" y="359918"/>
                  </a:lnTo>
                  <a:lnTo>
                    <a:pt x="353059" y="359156"/>
                  </a:lnTo>
                  <a:lnTo>
                    <a:pt x="350392" y="358267"/>
                  </a:lnTo>
                  <a:lnTo>
                    <a:pt x="347599" y="357377"/>
                  </a:lnTo>
                  <a:lnTo>
                    <a:pt x="345693" y="356235"/>
                  </a:lnTo>
                  <a:lnTo>
                    <a:pt x="344550" y="354711"/>
                  </a:lnTo>
                  <a:lnTo>
                    <a:pt x="343280" y="353313"/>
                  </a:lnTo>
                  <a:lnTo>
                    <a:pt x="342772" y="351663"/>
                  </a:lnTo>
                  <a:lnTo>
                    <a:pt x="342772" y="349885"/>
                  </a:lnTo>
                  <a:lnTo>
                    <a:pt x="342772" y="65024"/>
                  </a:lnTo>
                  <a:lnTo>
                    <a:pt x="254253" y="65024"/>
                  </a:lnTo>
                  <a:lnTo>
                    <a:pt x="252475" y="65024"/>
                  </a:lnTo>
                  <a:lnTo>
                    <a:pt x="250825" y="64389"/>
                  </a:lnTo>
                  <a:lnTo>
                    <a:pt x="249554" y="63373"/>
                  </a:lnTo>
                  <a:lnTo>
                    <a:pt x="248284" y="62229"/>
                  </a:lnTo>
                  <a:lnTo>
                    <a:pt x="247268" y="60578"/>
                  </a:lnTo>
                  <a:lnTo>
                    <a:pt x="246379" y="58293"/>
                  </a:lnTo>
                  <a:lnTo>
                    <a:pt x="245363" y="56006"/>
                  </a:lnTo>
                  <a:lnTo>
                    <a:pt x="244728" y="52958"/>
                  </a:lnTo>
                  <a:lnTo>
                    <a:pt x="244220" y="49275"/>
                  </a:lnTo>
                  <a:lnTo>
                    <a:pt x="243839" y="45593"/>
                  </a:lnTo>
                  <a:lnTo>
                    <a:pt x="243586" y="41021"/>
                  </a:lnTo>
                  <a:lnTo>
                    <a:pt x="243586" y="35814"/>
                  </a:lnTo>
                  <a:lnTo>
                    <a:pt x="243586" y="30352"/>
                  </a:lnTo>
                  <a:lnTo>
                    <a:pt x="246379" y="12700"/>
                  </a:lnTo>
                  <a:lnTo>
                    <a:pt x="247268" y="10414"/>
                  </a:lnTo>
                  <a:lnTo>
                    <a:pt x="248284" y="8763"/>
                  </a:lnTo>
                  <a:lnTo>
                    <a:pt x="249554" y="7747"/>
                  </a:lnTo>
                  <a:lnTo>
                    <a:pt x="250825" y="6730"/>
                  </a:lnTo>
                  <a:lnTo>
                    <a:pt x="252475" y="6223"/>
                  </a:lnTo>
                  <a:lnTo>
                    <a:pt x="254253" y="6223"/>
                  </a:lnTo>
                  <a:close/>
                </a:path>
                <a:path w="5660390" h="366395">
                  <a:moveTo>
                    <a:pt x="5629020" y="5206"/>
                  </a:moveTo>
                  <a:lnTo>
                    <a:pt x="5635117" y="5206"/>
                  </a:lnTo>
                  <a:lnTo>
                    <a:pt x="5640323" y="5461"/>
                  </a:lnTo>
                  <a:lnTo>
                    <a:pt x="5658993" y="12065"/>
                  </a:lnTo>
                  <a:lnTo>
                    <a:pt x="5659882" y="13462"/>
                  </a:lnTo>
                  <a:lnTo>
                    <a:pt x="5660390" y="15113"/>
                  </a:lnTo>
                  <a:lnTo>
                    <a:pt x="5660390" y="16891"/>
                  </a:lnTo>
                  <a:lnTo>
                    <a:pt x="5660390" y="334518"/>
                  </a:lnTo>
                  <a:lnTo>
                    <a:pt x="5660390" y="338709"/>
                  </a:lnTo>
                  <a:lnTo>
                    <a:pt x="5659627" y="342392"/>
                  </a:lnTo>
                  <a:lnTo>
                    <a:pt x="5658231" y="345694"/>
                  </a:lnTo>
                  <a:lnTo>
                    <a:pt x="5656707" y="348996"/>
                  </a:lnTo>
                  <a:lnTo>
                    <a:pt x="5654801" y="351789"/>
                  </a:lnTo>
                  <a:lnTo>
                    <a:pt x="5652262" y="353949"/>
                  </a:lnTo>
                  <a:lnTo>
                    <a:pt x="5649848" y="356108"/>
                  </a:lnTo>
                  <a:lnTo>
                    <a:pt x="5646927" y="357759"/>
                  </a:lnTo>
                  <a:lnTo>
                    <a:pt x="5643625" y="358648"/>
                  </a:lnTo>
                  <a:lnTo>
                    <a:pt x="5640196" y="359663"/>
                  </a:lnTo>
                  <a:lnTo>
                    <a:pt x="5636768" y="360172"/>
                  </a:lnTo>
                  <a:lnTo>
                    <a:pt x="5633339" y="360172"/>
                  </a:lnTo>
                  <a:lnTo>
                    <a:pt x="5602732" y="360172"/>
                  </a:lnTo>
                  <a:lnTo>
                    <a:pt x="5596382" y="360172"/>
                  </a:lnTo>
                  <a:lnTo>
                    <a:pt x="5590920" y="359537"/>
                  </a:lnTo>
                  <a:lnTo>
                    <a:pt x="5586221" y="358267"/>
                  </a:lnTo>
                  <a:lnTo>
                    <a:pt x="5581649" y="356997"/>
                  </a:lnTo>
                  <a:lnTo>
                    <a:pt x="5577332" y="354711"/>
                  </a:lnTo>
                  <a:lnTo>
                    <a:pt x="5573395" y="351282"/>
                  </a:lnTo>
                  <a:lnTo>
                    <a:pt x="5569458" y="347980"/>
                  </a:lnTo>
                  <a:lnTo>
                    <a:pt x="5549772" y="315468"/>
                  </a:lnTo>
                  <a:lnTo>
                    <a:pt x="5461889" y="150241"/>
                  </a:lnTo>
                  <a:lnTo>
                    <a:pt x="5442384" y="109862"/>
                  </a:lnTo>
                  <a:lnTo>
                    <a:pt x="5432044" y="85217"/>
                  </a:lnTo>
                  <a:lnTo>
                    <a:pt x="5431536" y="85217"/>
                  </a:lnTo>
                  <a:lnTo>
                    <a:pt x="5433187" y="124332"/>
                  </a:lnTo>
                  <a:lnTo>
                    <a:pt x="5433695" y="164719"/>
                  </a:lnTo>
                  <a:lnTo>
                    <a:pt x="5433695" y="349503"/>
                  </a:lnTo>
                  <a:lnTo>
                    <a:pt x="5433695" y="351409"/>
                  </a:lnTo>
                  <a:lnTo>
                    <a:pt x="5433187" y="353060"/>
                  </a:lnTo>
                  <a:lnTo>
                    <a:pt x="5432170" y="354457"/>
                  </a:lnTo>
                  <a:lnTo>
                    <a:pt x="5431155" y="355981"/>
                  </a:lnTo>
                  <a:lnTo>
                    <a:pt x="5429503" y="357124"/>
                  </a:lnTo>
                  <a:lnTo>
                    <a:pt x="5426964" y="358139"/>
                  </a:lnTo>
                  <a:lnTo>
                    <a:pt x="5424550" y="359156"/>
                  </a:lnTo>
                  <a:lnTo>
                    <a:pt x="5421248" y="359918"/>
                  </a:lnTo>
                  <a:lnTo>
                    <a:pt x="5417058" y="360425"/>
                  </a:lnTo>
                  <a:lnTo>
                    <a:pt x="5412867" y="361061"/>
                  </a:lnTo>
                  <a:lnTo>
                    <a:pt x="5407533" y="361314"/>
                  </a:lnTo>
                  <a:lnTo>
                    <a:pt x="5400928" y="361314"/>
                  </a:lnTo>
                  <a:lnTo>
                    <a:pt x="5394578" y="361314"/>
                  </a:lnTo>
                  <a:lnTo>
                    <a:pt x="5389245" y="361061"/>
                  </a:lnTo>
                  <a:lnTo>
                    <a:pt x="5385053" y="360425"/>
                  </a:lnTo>
                  <a:lnTo>
                    <a:pt x="5380863" y="359918"/>
                  </a:lnTo>
                  <a:lnTo>
                    <a:pt x="5377688" y="359156"/>
                  </a:lnTo>
                  <a:lnTo>
                    <a:pt x="5375274" y="358139"/>
                  </a:lnTo>
                  <a:lnTo>
                    <a:pt x="5372862" y="357124"/>
                  </a:lnTo>
                  <a:lnTo>
                    <a:pt x="5371211" y="355981"/>
                  </a:lnTo>
                  <a:lnTo>
                    <a:pt x="5370321" y="354457"/>
                  </a:lnTo>
                  <a:lnTo>
                    <a:pt x="5369433" y="353060"/>
                  </a:lnTo>
                  <a:lnTo>
                    <a:pt x="5368924" y="351409"/>
                  </a:lnTo>
                  <a:lnTo>
                    <a:pt x="5368924" y="349503"/>
                  </a:lnTo>
                  <a:lnTo>
                    <a:pt x="5368924" y="31876"/>
                  </a:lnTo>
                  <a:lnTo>
                    <a:pt x="5368924" y="23368"/>
                  </a:lnTo>
                  <a:lnTo>
                    <a:pt x="5371465" y="17018"/>
                  </a:lnTo>
                  <a:lnTo>
                    <a:pt x="5376545" y="12700"/>
                  </a:lnTo>
                  <a:lnTo>
                    <a:pt x="5381497" y="8381"/>
                  </a:lnTo>
                  <a:lnTo>
                    <a:pt x="5387594" y="6223"/>
                  </a:lnTo>
                  <a:lnTo>
                    <a:pt x="5394960" y="6223"/>
                  </a:lnTo>
                  <a:lnTo>
                    <a:pt x="5433441" y="6223"/>
                  </a:lnTo>
                  <a:lnTo>
                    <a:pt x="5440298" y="6223"/>
                  </a:lnTo>
                  <a:lnTo>
                    <a:pt x="5446141" y="6857"/>
                  </a:lnTo>
                  <a:lnTo>
                    <a:pt x="5450967" y="8000"/>
                  </a:lnTo>
                  <a:lnTo>
                    <a:pt x="5455666" y="9271"/>
                  </a:lnTo>
                  <a:lnTo>
                    <a:pt x="5459857" y="11175"/>
                  </a:lnTo>
                  <a:lnTo>
                    <a:pt x="5463667" y="13970"/>
                  </a:lnTo>
                  <a:lnTo>
                    <a:pt x="5467349" y="16637"/>
                  </a:lnTo>
                  <a:lnTo>
                    <a:pt x="5470906" y="20447"/>
                  </a:lnTo>
                  <a:lnTo>
                    <a:pt x="5474081" y="25273"/>
                  </a:lnTo>
                  <a:lnTo>
                    <a:pt x="5477383" y="30099"/>
                  </a:lnTo>
                  <a:lnTo>
                    <a:pt x="5480812" y="36068"/>
                  </a:lnTo>
                  <a:lnTo>
                    <a:pt x="5484241" y="43179"/>
                  </a:lnTo>
                  <a:lnTo>
                    <a:pt x="5553074" y="172338"/>
                  </a:lnTo>
                  <a:lnTo>
                    <a:pt x="5556045" y="178147"/>
                  </a:lnTo>
                  <a:lnTo>
                    <a:pt x="5559028" y="183943"/>
                  </a:lnTo>
                  <a:lnTo>
                    <a:pt x="5561986" y="189716"/>
                  </a:lnTo>
                  <a:lnTo>
                    <a:pt x="5564886" y="195452"/>
                  </a:lnTo>
                  <a:lnTo>
                    <a:pt x="5568822" y="202946"/>
                  </a:lnTo>
                  <a:lnTo>
                    <a:pt x="5572633" y="210438"/>
                  </a:lnTo>
                  <a:lnTo>
                    <a:pt x="5576316" y="218059"/>
                  </a:lnTo>
                  <a:lnTo>
                    <a:pt x="5579871" y="225551"/>
                  </a:lnTo>
                  <a:lnTo>
                    <a:pt x="5583427" y="233045"/>
                  </a:lnTo>
                  <a:lnTo>
                    <a:pt x="5586857" y="240284"/>
                  </a:lnTo>
                  <a:lnTo>
                    <a:pt x="5590413" y="247650"/>
                  </a:lnTo>
                  <a:lnTo>
                    <a:pt x="5593715" y="254888"/>
                  </a:lnTo>
                  <a:lnTo>
                    <a:pt x="5597017" y="262127"/>
                  </a:lnTo>
                  <a:lnTo>
                    <a:pt x="5597270" y="262127"/>
                  </a:lnTo>
                  <a:lnTo>
                    <a:pt x="5596000" y="222250"/>
                  </a:lnTo>
                  <a:lnTo>
                    <a:pt x="5595620" y="182752"/>
                  </a:lnTo>
                  <a:lnTo>
                    <a:pt x="5595620" y="16891"/>
                  </a:lnTo>
                  <a:lnTo>
                    <a:pt x="5595620" y="15113"/>
                  </a:lnTo>
                  <a:lnTo>
                    <a:pt x="5622417" y="5206"/>
                  </a:lnTo>
                  <a:lnTo>
                    <a:pt x="5629020" y="5206"/>
                  </a:lnTo>
                  <a:close/>
                </a:path>
                <a:path w="5660390" h="366395">
                  <a:moveTo>
                    <a:pt x="2727325" y="5206"/>
                  </a:moveTo>
                  <a:lnTo>
                    <a:pt x="2733420" y="5206"/>
                  </a:lnTo>
                  <a:lnTo>
                    <a:pt x="2738628" y="5461"/>
                  </a:lnTo>
                  <a:lnTo>
                    <a:pt x="2757296" y="12065"/>
                  </a:lnTo>
                  <a:lnTo>
                    <a:pt x="2758186" y="13462"/>
                  </a:lnTo>
                  <a:lnTo>
                    <a:pt x="2758693" y="15113"/>
                  </a:lnTo>
                  <a:lnTo>
                    <a:pt x="2758693" y="16891"/>
                  </a:lnTo>
                  <a:lnTo>
                    <a:pt x="2758693" y="334518"/>
                  </a:lnTo>
                  <a:lnTo>
                    <a:pt x="2758693" y="338709"/>
                  </a:lnTo>
                  <a:lnTo>
                    <a:pt x="2757931" y="342392"/>
                  </a:lnTo>
                  <a:lnTo>
                    <a:pt x="2756534" y="345694"/>
                  </a:lnTo>
                  <a:lnTo>
                    <a:pt x="2755011" y="348996"/>
                  </a:lnTo>
                  <a:lnTo>
                    <a:pt x="2753105" y="351789"/>
                  </a:lnTo>
                  <a:lnTo>
                    <a:pt x="2750566" y="353949"/>
                  </a:lnTo>
                  <a:lnTo>
                    <a:pt x="2748153" y="356108"/>
                  </a:lnTo>
                  <a:lnTo>
                    <a:pt x="2745231" y="357759"/>
                  </a:lnTo>
                  <a:lnTo>
                    <a:pt x="2741929" y="358648"/>
                  </a:lnTo>
                  <a:lnTo>
                    <a:pt x="2738501" y="359663"/>
                  </a:lnTo>
                  <a:lnTo>
                    <a:pt x="2735071" y="360172"/>
                  </a:lnTo>
                  <a:lnTo>
                    <a:pt x="2731642" y="360172"/>
                  </a:lnTo>
                  <a:lnTo>
                    <a:pt x="2701036" y="360172"/>
                  </a:lnTo>
                  <a:lnTo>
                    <a:pt x="2694686" y="360172"/>
                  </a:lnTo>
                  <a:lnTo>
                    <a:pt x="2689225" y="359537"/>
                  </a:lnTo>
                  <a:lnTo>
                    <a:pt x="2684526" y="358267"/>
                  </a:lnTo>
                  <a:lnTo>
                    <a:pt x="2679954" y="356997"/>
                  </a:lnTo>
                  <a:lnTo>
                    <a:pt x="2675636" y="354711"/>
                  </a:lnTo>
                  <a:lnTo>
                    <a:pt x="2671699" y="351282"/>
                  </a:lnTo>
                  <a:lnTo>
                    <a:pt x="2667762" y="347980"/>
                  </a:lnTo>
                  <a:lnTo>
                    <a:pt x="2648077" y="315468"/>
                  </a:lnTo>
                  <a:lnTo>
                    <a:pt x="2560192" y="150241"/>
                  </a:lnTo>
                  <a:lnTo>
                    <a:pt x="2540688" y="109862"/>
                  </a:lnTo>
                  <a:lnTo>
                    <a:pt x="2530347" y="85217"/>
                  </a:lnTo>
                  <a:lnTo>
                    <a:pt x="2529840" y="85217"/>
                  </a:lnTo>
                  <a:lnTo>
                    <a:pt x="2531491" y="124332"/>
                  </a:lnTo>
                  <a:lnTo>
                    <a:pt x="2531999" y="164719"/>
                  </a:lnTo>
                  <a:lnTo>
                    <a:pt x="2531999" y="349503"/>
                  </a:lnTo>
                  <a:lnTo>
                    <a:pt x="2531999" y="351409"/>
                  </a:lnTo>
                  <a:lnTo>
                    <a:pt x="2531491" y="353060"/>
                  </a:lnTo>
                  <a:lnTo>
                    <a:pt x="2530475" y="354457"/>
                  </a:lnTo>
                  <a:lnTo>
                    <a:pt x="2529458" y="355981"/>
                  </a:lnTo>
                  <a:lnTo>
                    <a:pt x="2527807" y="357124"/>
                  </a:lnTo>
                  <a:lnTo>
                    <a:pt x="2525267" y="358139"/>
                  </a:lnTo>
                  <a:lnTo>
                    <a:pt x="2522854" y="359156"/>
                  </a:lnTo>
                  <a:lnTo>
                    <a:pt x="2519553" y="359918"/>
                  </a:lnTo>
                  <a:lnTo>
                    <a:pt x="2515362" y="360425"/>
                  </a:lnTo>
                  <a:lnTo>
                    <a:pt x="2511170" y="361061"/>
                  </a:lnTo>
                  <a:lnTo>
                    <a:pt x="2505837" y="361314"/>
                  </a:lnTo>
                  <a:lnTo>
                    <a:pt x="2499232" y="361314"/>
                  </a:lnTo>
                  <a:lnTo>
                    <a:pt x="2492882" y="361314"/>
                  </a:lnTo>
                  <a:lnTo>
                    <a:pt x="2487549" y="361061"/>
                  </a:lnTo>
                  <a:lnTo>
                    <a:pt x="2483357" y="360425"/>
                  </a:lnTo>
                  <a:lnTo>
                    <a:pt x="2479166" y="359918"/>
                  </a:lnTo>
                  <a:lnTo>
                    <a:pt x="2475991" y="359156"/>
                  </a:lnTo>
                  <a:lnTo>
                    <a:pt x="2473579" y="358139"/>
                  </a:lnTo>
                  <a:lnTo>
                    <a:pt x="2471166" y="357124"/>
                  </a:lnTo>
                  <a:lnTo>
                    <a:pt x="2469515" y="355981"/>
                  </a:lnTo>
                  <a:lnTo>
                    <a:pt x="2468626" y="354457"/>
                  </a:lnTo>
                  <a:lnTo>
                    <a:pt x="2467737" y="353060"/>
                  </a:lnTo>
                  <a:lnTo>
                    <a:pt x="2467229" y="351409"/>
                  </a:lnTo>
                  <a:lnTo>
                    <a:pt x="2467229" y="349503"/>
                  </a:lnTo>
                  <a:lnTo>
                    <a:pt x="2467229" y="31876"/>
                  </a:lnTo>
                  <a:lnTo>
                    <a:pt x="2467229" y="23368"/>
                  </a:lnTo>
                  <a:lnTo>
                    <a:pt x="2469768" y="17018"/>
                  </a:lnTo>
                  <a:lnTo>
                    <a:pt x="2474849" y="12700"/>
                  </a:lnTo>
                  <a:lnTo>
                    <a:pt x="2479802" y="8381"/>
                  </a:lnTo>
                  <a:lnTo>
                    <a:pt x="2485897" y="6223"/>
                  </a:lnTo>
                  <a:lnTo>
                    <a:pt x="2493264" y="6223"/>
                  </a:lnTo>
                  <a:lnTo>
                    <a:pt x="2531744" y="6223"/>
                  </a:lnTo>
                  <a:lnTo>
                    <a:pt x="2538603" y="6223"/>
                  </a:lnTo>
                  <a:lnTo>
                    <a:pt x="2544444" y="6857"/>
                  </a:lnTo>
                  <a:lnTo>
                    <a:pt x="2549270" y="8000"/>
                  </a:lnTo>
                  <a:lnTo>
                    <a:pt x="2553969" y="9271"/>
                  </a:lnTo>
                  <a:lnTo>
                    <a:pt x="2558161" y="11175"/>
                  </a:lnTo>
                  <a:lnTo>
                    <a:pt x="2561970" y="13970"/>
                  </a:lnTo>
                  <a:lnTo>
                    <a:pt x="2565654" y="16637"/>
                  </a:lnTo>
                  <a:lnTo>
                    <a:pt x="2569209" y="20447"/>
                  </a:lnTo>
                  <a:lnTo>
                    <a:pt x="2572384" y="25273"/>
                  </a:lnTo>
                  <a:lnTo>
                    <a:pt x="2575687" y="30099"/>
                  </a:lnTo>
                  <a:lnTo>
                    <a:pt x="2579116" y="36068"/>
                  </a:lnTo>
                  <a:lnTo>
                    <a:pt x="2582544" y="43179"/>
                  </a:lnTo>
                  <a:lnTo>
                    <a:pt x="2651379" y="172338"/>
                  </a:lnTo>
                  <a:lnTo>
                    <a:pt x="2654349" y="178147"/>
                  </a:lnTo>
                  <a:lnTo>
                    <a:pt x="2657332" y="183943"/>
                  </a:lnTo>
                  <a:lnTo>
                    <a:pt x="2660290" y="189716"/>
                  </a:lnTo>
                  <a:lnTo>
                    <a:pt x="2663190" y="195452"/>
                  </a:lnTo>
                  <a:lnTo>
                    <a:pt x="2667127" y="202946"/>
                  </a:lnTo>
                  <a:lnTo>
                    <a:pt x="2670937" y="210438"/>
                  </a:lnTo>
                  <a:lnTo>
                    <a:pt x="2674619" y="218059"/>
                  </a:lnTo>
                  <a:lnTo>
                    <a:pt x="2678176" y="225551"/>
                  </a:lnTo>
                  <a:lnTo>
                    <a:pt x="2681731" y="233045"/>
                  </a:lnTo>
                  <a:lnTo>
                    <a:pt x="2685161" y="240284"/>
                  </a:lnTo>
                  <a:lnTo>
                    <a:pt x="2688716" y="247650"/>
                  </a:lnTo>
                  <a:lnTo>
                    <a:pt x="2692018" y="254888"/>
                  </a:lnTo>
                  <a:lnTo>
                    <a:pt x="2695320" y="262127"/>
                  </a:lnTo>
                  <a:lnTo>
                    <a:pt x="2695575" y="262127"/>
                  </a:lnTo>
                  <a:lnTo>
                    <a:pt x="2694304" y="222250"/>
                  </a:lnTo>
                  <a:lnTo>
                    <a:pt x="2693924" y="182752"/>
                  </a:lnTo>
                  <a:lnTo>
                    <a:pt x="2693924" y="16891"/>
                  </a:lnTo>
                  <a:lnTo>
                    <a:pt x="2693924" y="15113"/>
                  </a:lnTo>
                  <a:lnTo>
                    <a:pt x="2720720" y="5206"/>
                  </a:lnTo>
                  <a:lnTo>
                    <a:pt x="2727325" y="5206"/>
                  </a:lnTo>
                  <a:close/>
                </a:path>
                <a:path w="5660390" h="366395">
                  <a:moveTo>
                    <a:pt x="1806828" y="5206"/>
                  </a:moveTo>
                  <a:lnTo>
                    <a:pt x="1812925" y="5206"/>
                  </a:lnTo>
                  <a:lnTo>
                    <a:pt x="1818131" y="5461"/>
                  </a:lnTo>
                  <a:lnTo>
                    <a:pt x="1836801" y="12065"/>
                  </a:lnTo>
                  <a:lnTo>
                    <a:pt x="1837689" y="13462"/>
                  </a:lnTo>
                  <a:lnTo>
                    <a:pt x="1838197" y="15113"/>
                  </a:lnTo>
                  <a:lnTo>
                    <a:pt x="1838197" y="16891"/>
                  </a:lnTo>
                  <a:lnTo>
                    <a:pt x="1838197" y="334518"/>
                  </a:lnTo>
                  <a:lnTo>
                    <a:pt x="1838197" y="338709"/>
                  </a:lnTo>
                  <a:lnTo>
                    <a:pt x="1837436" y="342392"/>
                  </a:lnTo>
                  <a:lnTo>
                    <a:pt x="1836039" y="345694"/>
                  </a:lnTo>
                  <a:lnTo>
                    <a:pt x="1834514" y="348996"/>
                  </a:lnTo>
                  <a:lnTo>
                    <a:pt x="1832609" y="351789"/>
                  </a:lnTo>
                  <a:lnTo>
                    <a:pt x="1830069" y="353949"/>
                  </a:lnTo>
                  <a:lnTo>
                    <a:pt x="1827656" y="356108"/>
                  </a:lnTo>
                  <a:lnTo>
                    <a:pt x="1824736" y="357759"/>
                  </a:lnTo>
                  <a:lnTo>
                    <a:pt x="1821433" y="358648"/>
                  </a:lnTo>
                  <a:lnTo>
                    <a:pt x="1818004" y="359663"/>
                  </a:lnTo>
                  <a:lnTo>
                    <a:pt x="1814576" y="360172"/>
                  </a:lnTo>
                  <a:lnTo>
                    <a:pt x="1811146" y="360172"/>
                  </a:lnTo>
                  <a:lnTo>
                    <a:pt x="1780539" y="360172"/>
                  </a:lnTo>
                  <a:lnTo>
                    <a:pt x="1774189" y="360172"/>
                  </a:lnTo>
                  <a:lnTo>
                    <a:pt x="1768728" y="359537"/>
                  </a:lnTo>
                  <a:lnTo>
                    <a:pt x="1764029" y="358267"/>
                  </a:lnTo>
                  <a:lnTo>
                    <a:pt x="1759457" y="356997"/>
                  </a:lnTo>
                  <a:lnTo>
                    <a:pt x="1755139" y="354711"/>
                  </a:lnTo>
                  <a:lnTo>
                    <a:pt x="1751202" y="351282"/>
                  </a:lnTo>
                  <a:lnTo>
                    <a:pt x="1747265" y="347980"/>
                  </a:lnTo>
                  <a:lnTo>
                    <a:pt x="1727580" y="315468"/>
                  </a:lnTo>
                  <a:lnTo>
                    <a:pt x="1639696" y="150241"/>
                  </a:lnTo>
                  <a:lnTo>
                    <a:pt x="1620192" y="109862"/>
                  </a:lnTo>
                  <a:lnTo>
                    <a:pt x="1609852" y="85217"/>
                  </a:lnTo>
                  <a:lnTo>
                    <a:pt x="1609343" y="85217"/>
                  </a:lnTo>
                  <a:lnTo>
                    <a:pt x="1610994" y="124332"/>
                  </a:lnTo>
                  <a:lnTo>
                    <a:pt x="1611502" y="164719"/>
                  </a:lnTo>
                  <a:lnTo>
                    <a:pt x="1611502" y="349503"/>
                  </a:lnTo>
                  <a:lnTo>
                    <a:pt x="1611502" y="351409"/>
                  </a:lnTo>
                  <a:lnTo>
                    <a:pt x="1610994" y="353060"/>
                  </a:lnTo>
                  <a:lnTo>
                    <a:pt x="1609978" y="354457"/>
                  </a:lnTo>
                  <a:lnTo>
                    <a:pt x="1608963" y="355981"/>
                  </a:lnTo>
                  <a:lnTo>
                    <a:pt x="1607312" y="357124"/>
                  </a:lnTo>
                  <a:lnTo>
                    <a:pt x="1604771" y="358139"/>
                  </a:lnTo>
                  <a:lnTo>
                    <a:pt x="1602358" y="359156"/>
                  </a:lnTo>
                  <a:lnTo>
                    <a:pt x="1599056" y="359918"/>
                  </a:lnTo>
                  <a:lnTo>
                    <a:pt x="1594865" y="360425"/>
                  </a:lnTo>
                  <a:lnTo>
                    <a:pt x="1590675" y="361061"/>
                  </a:lnTo>
                  <a:lnTo>
                    <a:pt x="1585340" y="361314"/>
                  </a:lnTo>
                  <a:lnTo>
                    <a:pt x="1578737" y="361314"/>
                  </a:lnTo>
                  <a:lnTo>
                    <a:pt x="1572387" y="361314"/>
                  </a:lnTo>
                  <a:lnTo>
                    <a:pt x="1567052" y="361061"/>
                  </a:lnTo>
                  <a:lnTo>
                    <a:pt x="1562862" y="360425"/>
                  </a:lnTo>
                  <a:lnTo>
                    <a:pt x="1558670" y="359918"/>
                  </a:lnTo>
                  <a:lnTo>
                    <a:pt x="1555495" y="359156"/>
                  </a:lnTo>
                  <a:lnTo>
                    <a:pt x="1553082" y="358139"/>
                  </a:lnTo>
                  <a:lnTo>
                    <a:pt x="1550669" y="357124"/>
                  </a:lnTo>
                  <a:lnTo>
                    <a:pt x="1549018" y="355981"/>
                  </a:lnTo>
                  <a:lnTo>
                    <a:pt x="1548129" y="354457"/>
                  </a:lnTo>
                  <a:lnTo>
                    <a:pt x="1547240" y="353060"/>
                  </a:lnTo>
                  <a:lnTo>
                    <a:pt x="1546732" y="351409"/>
                  </a:lnTo>
                  <a:lnTo>
                    <a:pt x="1546732" y="349503"/>
                  </a:lnTo>
                  <a:lnTo>
                    <a:pt x="1546732" y="31876"/>
                  </a:lnTo>
                  <a:lnTo>
                    <a:pt x="1546732" y="23368"/>
                  </a:lnTo>
                  <a:lnTo>
                    <a:pt x="1549272" y="17018"/>
                  </a:lnTo>
                  <a:lnTo>
                    <a:pt x="1554352" y="12700"/>
                  </a:lnTo>
                  <a:lnTo>
                    <a:pt x="1559305" y="8381"/>
                  </a:lnTo>
                  <a:lnTo>
                    <a:pt x="1565402" y="6223"/>
                  </a:lnTo>
                  <a:lnTo>
                    <a:pt x="1572767" y="6223"/>
                  </a:lnTo>
                  <a:lnTo>
                    <a:pt x="1611249" y="6223"/>
                  </a:lnTo>
                  <a:lnTo>
                    <a:pt x="1618106" y="6223"/>
                  </a:lnTo>
                  <a:lnTo>
                    <a:pt x="1623949" y="6857"/>
                  </a:lnTo>
                  <a:lnTo>
                    <a:pt x="1628775" y="8000"/>
                  </a:lnTo>
                  <a:lnTo>
                    <a:pt x="1633474" y="9271"/>
                  </a:lnTo>
                  <a:lnTo>
                    <a:pt x="1637664" y="11175"/>
                  </a:lnTo>
                  <a:lnTo>
                    <a:pt x="1641475" y="13970"/>
                  </a:lnTo>
                  <a:lnTo>
                    <a:pt x="1645157" y="16637"/>
                  </a:lnTo>
                  <a:lnTo>
                    <a:pt x="1648714" y="20447"/>
                  </a:lnTo>
                  <a:lnTo>
                    <a:pt x="1651889" y="25273"/>
                  </a:lnTo>
                  <a:lnTo>
                    <a:pt x="1655190" y="30099"/>
                  </a:lnTo>
                  <a:lnTo>
                    <a:pt x="1658619" y="36068"/>
                  </a:lnTo>
                  <a:lnTo>
                    <a:pt x="1662049" y="43179"/>
                  </a:lnTo>
                  <a:lnTo>
                    <a:pt x="1730882" y="172338"/>
                  </a:lnTo>
                  <a:lnTo>
                    <a:pt x="1733853" y="178147"/>
                  </a:lnTo>
                  <a:lnTo>
                    <a:pt x="1736836" y="183943"/>
                  </a:lnTo>
                  <a:lnTo>
                    <a:pt x="1739794" y="189716"/>
                  </a:lnTo>
                  <a:lnTo>
                    <a:pt x="1742693" y="195452"/>
                  </a:lnTo>
                  <a:lnTo>
                    <a:pt x="1746630" y="202946"/>
                  </a:lnTo>
                  <a:lnTo>
                    <a:pt x="1750440" y="210438"/>
                  </a:lnTo>
                  <a:lnTo>
                    <a:pt x="1754124" y="218059"/>
                  </a:lnTo>
                  <a:lnTo>
                    <a:pt x="1757679" y="225551"/>
                  </a:lnTo>
                  <a:lnTo>
                    <a:pt x="1761236" y="233045"/>
                  </a:lnTo>
                  <a:lnTo>
                    <a:pt x="1764664" y="240284"/>
                  </a:lnTo>
                  <a:lnTo>
                    <a:pt x="1768220" y="247650"/>
                  </a:lnTo>
                  <a:lnTo>
                    <a:pt x="1771522" y="254888"/>
                  </a:lnTo>
                  <a:lnTo>
                    <a:pt x="1774825" y="262127"/>
                  </a:lnTo>
                  <a:lnTo>
                    <a:pt x="1775078" y="262127"/>
                  </a:lnTo>
                  <a:lnTo>
                    <a:pt x="1774719" y="252485"/>
                  </a:lnTo>
                  <a:lnTo>
                    <a:pt x="1774396" y="242617"/>
                  </a:lnTo>
                  <a:lnTo>
                    <a:pt x="1773523" y="201977"/>
                  </a:lnTo>
                  <a:lnTo>
                    <a:pt x="1773427" y="182752"/>
                  </a:lnTo>
                  <a:lnTo>
                    <a:pt x="1773427" y="16891"/>
                  </a:lnTo>
                  <a:lnTo>
                    <a:pt x="1773427" y="15113"/>
                  </a:lnTo>
                  <a:lnTo>
                    <a:pt x="1800225" y="5206"/>
                  </a:lnTo>
                  <a:lnTo>
                    <a:pt x="1806828" y="5206"/>
                  </a:lnTo>
                  <a:close/>
                </a:path>
                <a:path w="5660390" h="366395">
                  <a:moveTo>
                    <a:pt x="4877689" y="4572"/>
                  </a:moveTo>
                  <a:lnTo>
                    <a:pt x="4884800" y="4572"/>
                  </a:lnTo>
                  <a:lnTo>
                    <a:pt x="4890643" y="4952"/>
                  </a:lnTo>
                  <a:lnTo>
                    <a:pt x="4895215" y="5461"/>
                  </a:lnTo>
                  <a:lnTo>
                    <a:pt x="4899787" y="5969"/>
                  </a:lnTo>
                  <a:lnTo>
                    <a:pt x="4913757" y="14224"/>
                  </a:lnTo>
                  <a:lnTo>
                    <a:pt x="4913757" y="16128"/>
                  </a:lnTo>
                  <a:lnTo>
                    <a:pt x="4913757" y="349885"/>
                  </a:lnTo>
                  <a:lnTo>
                    <a:pt x="4913757" y="351663"/>
                  </a:lnTo>
                  <a:lnTo>
                    <a:pt x="4913121" y="353313"/>
                  </a:lnTo>
                  <a:lnTo>
                    <a:pt x="4911978" y="354711"/>
                  </a:lnTo>
                  <a:lnTo>
                    <a:pt x="4910836" y="356235"/>
                  </a:lnTo>
                  <a:lnTo>
                    <a:pt x="4895215" y="360425"/>
                  </a:lnTo>
                  <a:lnTo>
                    <a:pt x="4890643" y="361061"/>
                  </a:lnTo>
                  <a:lnTo>
                    <a:pt x="4884800" y="361314"/>
                  </a:lnTo>
                  <a:lnTo>
                    <a:pt x="4877689" y="361314"/>
                  </a:lnTo>
                  <a:lnTo>
                    <a:pt x="4870831" y="361314"/>
                  </a:lnTo>
                  <a:lnTo>
                    <a:pt x="4864989" y="361061"/>
                  </a:lnTo>
                  <a:lnTo>
                    <a:pt x="4860417" y="360425"/>
                  </a:lnTo>
                  <a:lnTo>
                    <a:pt x="4855718" y="359918"/>
                  </a:lnTo>
                  <a:lnTo>
                    <a:pt x="4852035" y="359156"/>
                  </a:lnTo>
                  <a:lnTo>
                    <a:pt x="4849368" y="358267"/>
                  </a:lnTo>
                  <a:lnTo>
                    <a:pt x="4846573" y="357377"/>
                  </a:lnTo>
                  <a:lnTo>
                    <a:pt x="4844669" y="356235"/>
                  </a:lnTo>
                  <a:lnTo>
                    <a:pt x="4843398" y="354711"/>
                  </a:lnTo>
                  <a:lnTo>
                    <a:pt x="4842256" y="353313"/>
                  </a:lnTo>
                  <a:lnTo>
                    <a:pt x="4841620" y="351663"/>
                  </a:lnTo>
                  <a:lnTo>
                    <a:pt x="4841620" y="349885"/>
                  </a:lnTo>
                  <a:lnTo>
                    <a:pt x="4841620" y="16128"/>
                  </a:lnTo>
                  <a:lnTo>
                    <a:pt x="4841620" y="14224"/>
                  </a:lnTo>
                  <a:lnTo>
                    <a:pt x="4842256" y="12700"/>
                  </a:lnTo>
                  <a:lnTo>
                    <a:pt x="4843398" y="11175"/>
                  </a:lnTo>
                  <a:lnTo>
                    <a:pt x="4844669" y="9778"/>
                  </a:lnTo>
                  <a:lnTo>
                    <a:pt x="4846700" y="8508"/>
                  </a:lnTo>
                  <a:lnTo>
                    <a:pt x="4849495" y="7620"/>
                  </a:lnTo>
                  <a:lnTo>
                    <a:pt x="4852289" y="6730"/>
                  </a:lnTo>
                  <a:lnTo>
                    <a:pt x="4855971" y="5969"/>
                  </a:lnTo>
                  <a:lnTo>
                    <a:pt x="4860544" y="5461"/>
                  </a:lnTo>
                  <a:lnTo>
                    <a:pt x="4865116" y="4952"/>
                  </a:lnTo>
                  <a:lnTo>
                    <a:pt x="4870831" y="4572"/>
                  </a:lnTo>
                  <a:lnTo>
                    <a:pt x="4877689" y="4572"/>
                  </a:lnTo>
                  <a:close/>
                </a:path>
                <a:path w="5660390" h="366395">
                  <a:moveTo>
                    <a:pt x="4398264" y="4572"/>
                  </a:moveTo>
                  <a:lnTo>
                    <a:pt x="4438776" y="6984"/>
                  </a:lnTo>
                  <a:lnTo>
                    <a:pt x="4450461" y="19684"/>
                  </a:lnTo>
                  <a:lnTo>
                    <a:pt x="4559681" y="332867"/>
                  </a:lnTo>
                  <a:lnTo>
                    <a:pt x="4561840" y="339471"/>
                  </a:lnTo>
                  <a:lnTo>
                    <a:pt x="4563237" y="344677"/>
                  </a:lnTo>
                  <a:lnTo>
                    <a:pt x="4563745" y="348488"/>
                  </a:lnTo>
                  <a:lnTo>
                    <a:pt x="4564252" y="352298"/>
                  </a:lnTo>
                  <a:lnTo>
                    <a:pt x="4550918" y="360552"/>
                  </a:lnTo>
                  <a:lnTo>
                    <a:pt x="4545838" y="361061"/>
                  </a:lnTo>
                  <a:lnTo>
                    <a:pt x="4538852" y="361314"/>
                  </a:lnTo>
                  <a:lnTo>
                    <a:pt x="4529836" y="361314"/>
                  </a:lnTo>
                  <a:lnTo>
                    <a:pt x="4520565" y="361314"/>
                  </a:lnTo>
                  <a:lnTo>
                    <a:pt x="4490593" y="355853"/>
                  </a:lnTo>
                  <a:lnTo>
                    <a:pt x="4489449" y="354330"/>
                  </a:lnTo>
                  <a:lnTo>
                    <a:pt x="4488561" y="352425"/>
                  </a:lnTo>
                  <a:lnTo>
                    <a:pt x="4487798" y="350138"/>
                  </a:lnTo>
                  <a:lnTo>
                    <a:pt x="4464049" y="279146"/>
                  </a:lnTo>
                  <a:lnTo>
                    <a:pt x="4331335" y="279146"/>
                  </a:lnTo>
                  <a:lnTo>
                    <a:pt x="4308983" y="348234"/>
                  </a:lnTo>
                  <a:lnTo>
                    <a:pt x="4308220" y="350774"/>
                  </a:lnTo>
                  <a:lnTo>
                    <a:pt x="4307332" y="352933"/>
                  </a:lnTo>
                  <a:lnTo>
                    <a:pt x="4306062" y="354584"/>
                  </a:lnTo>
                  <a:lnTo>
                    <a:pt x="4304919" y="356362"/>
                  </a:lnTo>
                  <a:lnTo>
                    <a:pt x="4303014" y="357759"/>
                  </a:lnTo>
                  <a:lnTo>
                    <a:pt x="4300346" y="358648"/>
                  </a:lnTo>
                  <a:lnTo>
                    <a:pt x="4297680" y="359663"/>
                  </a:lnTo>
                  <a:lnTo>
                    <a:pt x="4293996" y="360425"/>
                  </a:lnTo>
                  <a:lnTo>
                    <a:pt x="4289170" y="360807"/>
                  </a:lnTo>
                  <a:lnTo>
                    <a:pt x="4284345" y="361061"/>
                  </a:lnTo>
                  <a:lnTo>
                    <a:pt x="4277995" y="361314"/>
                  </a:lnTo>
                  <a:lnTo>
                    <a:pt x="4270120" y="361314"/>
                  </a:lnTo>
                  <a:lnTo>
                    <a:pt x="4261739" y="361314"/>
                  </a:lnTo>
                  <a:lnTo>
                    <a:pt x="4255262" y="361061"/>
                  </a:lnTo>
                  <a:lnTo>
                    <a:pt x="4250563" y="360425"/>
                  </a:lnTo>
                  <a:lnTo>
                    <a:pt x="4245737" y="359918"/>
                  </a:lnTo>
                  <a:lnTo>
                    <a:pt x="4242562" y="358648"/>
                  </a:lnTo>
                  <a:lnTo>
                    <a:pt x="4240657" y="356488"/>
                  </a:lnTo>
                  <a:lnTo>
                    <a:pt x="4238878" y="354457"/>
                  </a:lnTo>
                  <a:lnTo>
                    <a:pt x="4238244" y="351409"/>
                  </a:lnTo>
                  <a:lnTo>
                    <a:pt x="4238751" y="347599"/>
                  </a:lnTo>
                  <a:lnTo>
                    <a:pt x="4351782" y="18796"/>
                  </a:lnTo>
                  <a:lnTo>
                    <a:pt x="4355719" y="11302"/>
                  </a:lnTo>
                  <a:lnTo>
                    <a:pt x="4357116" y="9398"/>
                  </a:lnTo>
                  <a:lnTo>
                    <a:pt x="4375912" y="5079"/>
                  </a:lnTo>
                  <a:lnTo>
                    <a:pt x="4381499" y="4825"/>
                  </a:lnTo>
                  <a:lnTo>
                    <a:pt x="4388993" y="4572"/>
                  </a:lnTo>
                  <a:lnTo>
                    <a:pt x="4398264" y="4572"/>
                  </a:lnTo>
                  <a:close/>
                </a:path>
                <a:path w="5660390" h="366395">
                  <a:moveTo>
                    <a:pt x="2353944" y="4572"/>
                  </a:moveTo>
                  <a:lnTo>
                    <a:pt x="2361056" y="4572"/>
                  </a:lnTo>
                  <a:lnTo>
                    <a:pt x="2366899" y="4952"/>
                  </a:lnTo>
                  <a:lnTo>
                    <a:pt x="2371470" y="5461"/>
                  </a:lnTo>
                  <a:lnTo>
                    <a:pt x="2376042" y="5969"/>
                  </a:lnTo>
                  <a:lnTo>
                    <a:pt x="2390013" y="14224"/>
                  </a:lnTo>
                  <a:lnTo>
                    <a:pt x="2390013" y="16128"/>
                  </a:lnTo>
                  <a:lnTo>
                    <a:pt x="2390013" y="349885"/>
                  </a:lnTo>
                  <a:lnTo>
                    <a:pt x="2390013" y="351663"/>
                  </a:lnTo>
                  <a:lnTo>
                    <a:pt x="2389378" y="353313"/>
                  </a:lnTo>
                  <a:lnTo>
                    <a:pt x="2388234" y="354711"/>
                  </a:lnTo>
                  <a:lnTo>
                    <a:pt x="2387091" y="356235"/>
                  </a:lnTo>
                  <a:lnTo>
                    <a:pt x="2371470" y="360425"/>
                  </a:lnTo>
                  <a:lnTo>
                    <a:pt x="2366899" y="361061"/>
                  </a:lnTo>
                  <a:lnTo>
                    <a:pt x="2361056" y="361314"/>
                  </a:lnTo>
                  <a:lnTo>
                    <a:pt x="2353944" y="361314"/>
                  </a:lnTo>
                  <a:lnTo>
                    <a:pt x="2347087" y="361314"/>
                  </a:lnTo>
                  <a:lnTo>
                    <a:pt x="2341244" y="361061"/>
                  </a:lnTo>
                  <a:lnTo>
                    <a:pt x="2336672" y="360425"/>
                  </a:lnTo>
                  <a:lnTo>
                    <a:pt x="2331974" y="359918"/>
                  </a:lnTo>
                  <a:lnTo>
                    <a:pt x="2328291" y="359156"/>
                  </a:lnTo>
                  <a:lnTo>
                    <a:pt x="2325624" y="358267"/>
                  </a:lnTo>
                  <a:lnTo>
                    <a:pt x="2322829" y="357377"/>
                  </a:lnTo>
                  <a:lnTo>
                    <a:pt x="2320925" y="356235"/>
                  </a:lnTo>
                  <a:lnTo>
                    <a:pt x="2319654" y="354711"/>
                  </a:lnTo>
                  <a:lnTo>
                    <a:pt x="2318512" y="353313"/>
                  </a:lnTo>
                  <a:lnTo>
                    <a:pt x="2317877" y="351663"/>
                  </a:lnTo>
                  <a:lnTo>
                    <a:pt x="2317877" y="349885"/>
                  </a:lnTo>
                  <a:lnTo>
                    <a:pt x="2317877" y="16128"/>
                  </a:lnTo>
                  <a:lnTo>
                    <a:pt x="2317877" y="14224"/>
                  </a:lnTo>
                  <a:lnTo>
                    <a:pt x="2318512" y="12700"/>
                  </a:lnTo>
                  <a:lnTo>
                    <a:pt x="2319654" y="11175"/>
                  </a:lnTo>
                  <a:lnTo>
                    <a:pt x="2320925" y="9778"/>
                  </a:lnTo>
                  <a:lnTo>
                    <a:pt x="2322956" y="8508"/>
                  </a:lnTo>
                  <a:lnTo>
                    <a:pt x="2325751" y="7620"/>
                  </a:lnTo>
                  <a:lnTo>
                    <a:pt x="2328544" y="6730"/>
                  </a:lnTo>
                  <a:lnTo>
                    <a:pt x="2332228" y="5969"/>
                  </a:lnTo>
                  <a:lnTo>
                    <a:pt x="2336800" y="5461"/>
                  </a:lnTo>
                  <a:lnTo>
                    <a:pt x="2341371" y="4952"/>
                  </a:lnTo>
                  <a:lnTo>
                    <a:pt x="2347087" y="4572"/>
                  </a:lnTo>
                  <a:lnTo>
                    <a:pt x="2353944" y="4572"/>
                  </a:lnTo>
                  <a:close/>
                </a:path>
                <a:path w="5660390" h="366395">
                  <a:moveTo>
                    <a:pt x="591946" y="4572"/>
                  </a:moveTo>
                  <a:lnTo>
                    <a:pt x="598931" y="4572"/>
                  </a:lnTo>
                  <a:lnTo>
                    <a:pt x="604646" y="4952"/>
                  </a:lnTo>
                  <a:lnTo>
                    <a:pt x="627761" y="14224"/>
                  </a:lnTo>
                  <a:lnTo>
                    <a:pt x="627761" y="16128"/>
                  </a:lnTo>
                  <a:lnTo>
                    <a:pt x="627761" y="224789"/>
                  </a:lnTo>
                  <a:lnTo>
                    <a:pt x="635825" y="268620"/>
                  </a:lnTo>
                  <a:lnTo>
                    <a:pt x="664543" y="299071"/>
                  </a:lnTo>
                  <a:lnTo>
                    <a:pt x="701166" y="306959"/>
                  </a:lnTo>
                  <a:lnTo>
                    <a:pt x="709427" y="306627"/>
                  </a:lnTo>
                  <a:lnTo>
                    <a:pt x="749272" y="291304"/>
                  </a:lnTo>
                  <a:lnTo>
                    <a:pt x="770717" y="254428"/>
                  </a:lnTo>
                  <a:lnTo>
                    <a:pt x="773556" y="228853"/>
                  </a:lnTo>
                  <a:lnTo>
                    <a:pt x="773556" y="16128"/>
                  </a:lnTo>
                  <a:lnTo>
                    <a:pt x="773556" y="14224"/>
                  </a:lnTo>
                  <a:lnTo>
                    <a:pt x="802386" y="4572"/>
                  </a:lnTo>
                  <a:lnTo>
                    <a:pt x="809370" y="4572"/>
                  </a:lnTo>
                  <a:lnTo>
                    <a:pt x="816228" y="4572"/>
                  </a:lnTo>
                  <a:lnTo>
                    <a:pt x="821943" y="4952"/>
                  </a:lnTo>
                  <a:lnTo>
                    <a:pt x="826388" y="5461"/>
                  </a:lnTo>
                  <a:lnTo>
                    <a:pt x="830833" y="5969"/>
                  </a:lnTo>
                  <a:lnTo>
                    <a:pt x="834516" y="6730"/>
                  </a:lnTo>
                  <a:lnTo>
                    <a:pt x="837183" y="7620"/>
                  </a:lnTo>
                  <a:lnTo>
                    <a:pt x="839977" y="8508"/>
                  </a:lnTo>
                  <a:lnTo>
                    <a:pt x="841882" y="9778"/>
                  </a:lnTo>
                  <a:lnTo>
                    <a:pt x="842899" y="11175"/>
                  </a:lnTo>
                  <a:lnTo>
                    <a:pt x="844041" y="12700"/>
                  </a:lnTo>
                  <a:lnTo>
                    <a:pt x="844550" y="14224"/>
                  </a:lnTo>
                  <a:lnTo>
                    <a:pt x="844550" y="16128"/>
                  </a:lnTo>
                  <a:lnTo>
                    <a:pt x="844550" y="227964"/>
                  </a:lnTo>
                  <a:lnTo>
                    <a:pt x="839192" y="272970"/>
                  </a:lnTo>
                  <a:lnTo>
                    <a:pt x="823229" y="309864"/>
                  </a:lnTo>
                  <a:lnTo>
                    <a:pt x="797095" y="337970"/>
                  </a:lnTo>
                  <a:lnTo>
                    <a:pt x="760983" y="356615"/>
                  </a:lnTo>
                  <a:lnTo>
                    <a:pt x="715460" y="365313"/>
                  </a:lnTo>
                  <a:lnTo>
                    <a:pt x="698245" y="365887"/>
                  </a:lnTo>
                  <a:lnTo>
                    <a:pt x="682005" y="365382"/>
                  </a:lnTo>
                  <a:lnTo>
                    <a:pt x="638428" y="357632"/>
                  </a:lnTo>
                  <a:lnTo>
                    <a:pt x="603263" y="340290"/>
                  </a:lnTo>
                  <a:lnTo>
                    <a:pt x="571041" y="302265"/>
                  </a:lnTo>
                  <a:lnTo>
                    <a:pt x="558339" y="262747"/>
                  </a:lnTo>
                  <a:lnTo>
                    <a:pt x="555878" y="231012"/>
                  </a:lnTo>
                  <a:lnTo>
                    <a:pt x="555878" y="16128"/>
                  </a:lnTo>
                  <a:lnTo>
                    <a:pt x="555878" y="14224"/>
                  </a:lnTo>
                  <a:lnTo>
                    <a:pt x="574547" y="5461"/>
                  </a:lnTo>
                  <a:lnTo>
                    <a:pt x="578992" y="4952"/>
                  </a:lnTo>
                  <a:lnTo>
                    <a:pt x="584834" y="4572"/>
                  </a:lnTo>
                  <a:lnTo>
                    <a:pt x="591946" y="4572"/>
                  </a:lnTo>
                  <a:close/>
                </a:path>
                <a:path w="5660390" h="366395">
                  <a:moveTo>
                    <a:pt x="5145023" y="0"/>
                  </a:moveTo>
                  <a:lnTo>
                    <a:pt x="5199959" y="6000"/>
                  </a:lnTo>
                  <a:lnTo>
                    <a:pt x="5244131" y="24193"/>
                  </a:lnTo>
                  <a:lnTo>
                    <a:pt x="5276990" y="55219"/>
                  </a:lnTo>
                  <a:lnTo>
                    <a:pt x="5298440" y="99314"/>
                  </a:lnTo>
                  <a:lnTo>
                    <a:pt x="5308316" y="156696"/>
                  </a:lnTo>
                  <a:lnTo>
                    <a:pt x="5308981" y="178815"/>
                  </a:lnTo>
                  <a:lnTo>
                    <a:pt x="5308290" y="200245"/>
                  </a:lnTo>
                  <a:lnTo>
                    <a:pt x="5302765" y="239627"/>
                  </a:lnTo>
                  <a:lnTo>
                    <a:pt x="5284406" y="289575"/>
                  </a:lnTo>
                  <a:lnTo>
                    <a:pt x="5254067" y="327737"/>
                  </a:lnTo>
                  <a:lnTo>
                    <a:pt x="5212080" y="353187"/>
                  </a:lnTo>
                  <a:lnTo>
                    <a:pt x="5158787" y="365099"/>
                  </a:lnTo>
                  <a:lnTo>
                    <a:pt x="5138546" y="365887"/>
                  </a:lnTo>
                  <a:lnTo>
                    <a:pt x="5118544" y="365218"/>
                  </a:lnTo>
                  <a:lnTo>
                    <a:pt x="5066538" y="355092"/>
                  </a:lnTo>
                  <a:lnTo>
                    <a:pt x="5026211" y="332553"/>
                  </a:lnTo>
                  <a:lnTo>
                    <a:pt x="4997418" y="297116"/>
                  </a:lnTo>
                  <a:lnTo>
                    <a:pt x="4980122" y="248102"/>
                  </a:lnTo>
                  <a:lnTo>
                    <a:pt x="4974978" y="207716"/>
                  </a:lnTo>
                  <a:lnTo>
                    <a:pt x="4974336" y="185165"/>
                  </a:lnTo>
                  <a:lnTo>
                    <a:pt x="4975024" y="164260"/>
                  </a:lnTo>
                  <a:lnTo>
                    <a:pt x="4980497" y="125640"/>
                  </a:lnTo>
                  <a:lnTo>
                    <a:pt x="4998894" y="76231"/>
                  </a:lnTo>
                  <a:lnTo>
                    <a:pt x="5029196" y="38348"/>
                  </a:lnTo>
                  <a:lnTo>
                    <a:pt x="5071237" y="12826"/>
                  </a:lnTo>
                  <a:lnTo>
                    <a:pt x="5124636" y="807"/>
                  </a:lnTo>
                  <a:lnTo>
                    <a:pt x="5145023" y="0"/>
                  </a:lnTo>
                  <a:close/>
                </a:path>
                <a:path w="5660390" h="366395">
                  <a:moveTo>
                    <a:pt x="3241547" y="0"/>
                  </a:moveTo>
                  <a:lnTo>
                    <a:pt x="3296483" y="6000"/>
                  </a:lnTo>
                  <a:lnTo>
                    <a:pt x="3340655" y="24193"/>
                  </a:lnTo>
                  <a:lnTo>
                    <a:pt x="3373514" y="55219"/>
                  </a:lnTo>
                  <a:lnTo>
                    <a:pt x="3394964" y="99314"/>
                  </a:lnTo>
                  <a:lnTo>
                    <a:pt x="3404840" y="156696"/>
                  </a:lnTo>
                  <a:lnTo>
                    <a:pt x="3405505" y="178815"/>
                  </a:lnTo>
                  <a:lnTo>
                    <a:pt x="3404814" y="200245"/>
                  </a:lnTo>
                  <a:lnTo>
                    <a:pt x="3399289" y="239627"/>
                  </a:lnTo>
                  <a:lnTo>
                    <a:pt x="3380930" y="289575"/>
                  </a:lnTo>
                  <a:lnTo>
                    <a:pt x="3350591" y="327737"/>
                  </a:lnTo>
                  <a:lnTo>
                    <a:pt x="3308603" y="353187"/>
                  </a:lnTo>
                  <a:lnTo>
                    <a:pt x="3255311" y="365099"/>
                  </a:lnTo>
                  <a:lnTo>
                    <a:pt x="3235070" y="365887"/>
                  </a:lnTo>
                  <a:lnTo>
                    <a:pt x="3215068" y="365218"/>
                  </a:lnTo>
                  <a:lnTo>
                    <a:pt x="3163062" y="355092"/>
                  </a:lnTo>
                  <a:lnTo>
                    <a:pt x="3122735" y="332553"/>
                  </a:lnTo>
                  <a:lnTo>
                    <a:pt x="3093942" y="297116"/>
                  </a:lnTo>
                  <a:lnTo>
                    <a:pt x="3076646" y="248102"/>
                  </a:lnTo>
                  <a:lnTo>
                    <a:pt x="3071502" y="207716"/>
                  </a:lnTo>
                  <a:lnTo>
                    <a:pt x="3070859" y="185165"/>
                  </a:lnTo>
                  <a:lnTo>
                    <a:pt x="3071548" y="164260"/>
                  </a:lnTo>
                  <a:lnTo>
                    <a:pt x="3077021" y="125640"/>
                  </a:lnTo>
                  <a:lnTo>
                    <a:pt x="3095418" y="76231"/>
                  </a:lnTo>
                  <a:lnTo>
                    <a:pt x="3125720" y="38348"/>
                  </a:lnTo>
                  <a:lnTo>
                    <a:pt x="3167761" y="12826"/>
                  </a:lnTo>
                  <a:lnTo>
                    <a:pt x="3221160" y="807"/>
                  </a:lnTo>
                  <a:lnTo>
                    <a:pt x="3241547" y="0"/>
                  </a:lnTo>
                  <a:close/>
                </a:path>
                <a:path w="5660390" h="366395">
                  <a:moveTo>
                    <a:pt x="124459" y="0"/>
                  </a:moveTo>
                  <a:lnTo>
                    <a:pt x="132841" y="0"/>
                  </a:lnTo>
                  <a:lnTo>
                    <a:pt x="141224" y="634"/>
                  </a:lnTo>
                  <a:lnTo>
                    <a:pt x="149605" y="1904"/>
                  </a:lnTo>
                  <a:lnTo>
                    <a:pt x="157987" y="3175"/>
                  </a:lnTo>
                  <a:lnTo>
                    <a:pt x="165862" y="4952"/>
                  </a:lnTo>
                  <a:lnTo>
                    <a:pt x="173100" y="7112"/>
                  </a:lnTo>
                  <a:lnTo>
                    <a:pt x="180339" y="9271"/>
                  </a:lnTo>
                  <a:lnTo>
                    <a:pt x="186816" y="11683"/>
                  </a:lnTo>
                  <a:lnTo>
                    <a:pt x="192531" y="14477"/>
                  </a:lnTo>
                  <a:lnTo>
                    <a:pt x="198119" y="17145"/>
                  </a:lnTo>
                  <a:lnTo>
                    <a:pt x="201929" y="19430"/>
                  </a:lnTo>
                  <a:lnTo>
                    <a:pt x="203707" y="21336"/>
                  </a:lnTo>
                  <a:lnTo>
                    <a:pt x="205486" y="23114"/>
                  </a:lnTo>
                  <a:lnTo>
                    <a:pt x="209930" y="38862"/>
                  </a:lnTo>
                  <a:lnTo>
                    <a:pt x="210184" y="42037"/>
                  </a:lnTo>
                  <a:lnTo>
                    <a:pt x="210312" y="46100"/>
                  </a:lnTo>
                  <a:lnTo>
                    <a:pt x="210312" y="50800"/>
                  </a:lnTo>
                  <a:lnTo>
                    <a:pt x="210312" y="56006"/>
                  </a:lnTo>
                  <a:lnTo>
                    <a:pt x="210057" y="60578"/>
                  </a:lnTo>
                  <a:lnTo>
                    <a:pt x="209803" y="64134"/>
                  </a:lnTo>
                  <a:lnTo>
                    <a:pt x="209550" y="67818"/>
                  </a:lnTo>
                  <a:lnTo>
                    <a:pt x="209168" y="70866"/>
                  </a:lnTo>
                  <a:lnTo>
                    <a:pt x="208533" y="73151"/>
                  </a:lnTo>
                  <a:lnTo>
                    <a:pt x="207899" y="75565"/>
                  </a:lnTo>
                  <a:lnTo>
                    <a:pt x="206882" y="77216"/>
                  </a:lnTo>
                  <a:lnTo>
                    <a:pt x="205739" y="78358"/>
                  </a:lnTo>
                  <a:lnTo>
                    <a:pt x="204596" y="79501"/>
                  </a:lnTo>
                  <a:lnTo>
                    <a:pt x="202945" y="80009"/>
                  </a:lnTo>
                  <a:lnTo>
                    <a:pt x="200913" y="80009"/>
                  </a:lnTo>
                  <a:lnTo>
                    <a:pt x="199008" y="80009"/>
                  </a:lnTo>
                  <a:lnTo>
                    <a:pt x="195833" y="78740"/>
                  </a:lnTo>
                  <a:lnTo>
                    <a:pt x="191388" y="76200"/>
                  </a:lnTo>
                  <a:lnTo>
                    <a:pt x="187070" y="73659"/>
                  </a:lnTo>
                  <a:lnTo>
                    <a:pt x="181609" y="70866"/>
                  </a:lnTo>
                  <a:lnTo>
                    <a:pt x="140001" y="56896"/>
                  </a:lnTo>
                  <a:lnTo>
                    <a:pt x="125602" y="56006"/>
                  </a:lnTo>
                  <a:lnTo>
                    <a:pt x="117728" y="56006"/>
                  </a:lnTo>
                  <a:lnTo>
                    <a:pt x="110870" y="56896"/>
                  </a:lnTo>
                  <a:lnTo>
                    <a:pt x="105155" y="58800"/>
                  </a:lnTo>
                  <a:lnTo>
                    <a:pt x="99313" y="60705"/>
                  </a:lnTo>
                  <a:lnTo>
                    <a:pt x="94361" y="63373"/>
                  </a:lnTo>
                  <a:lnTo>
                    <a:pt x="90550" y="66801"/>
                  </a:lnTo>
                  <a:lnTo>
                    <a:pt x="86613" y="70103"/>
                  </a:lnTo>
                  <a:lnTo>
                    <a:pt x="83692" y="74168"/>
                  </a:lnTo>
                  <a:lnTo>
                    <a:pt x="81787" y="78867"/>
                  </a:lnTo>
                  <a:lnTo>
                    <a:pt x="79882" y="83693"/>
                  </a:lnTo>
                  <a:lnTo>
                    <a:pt x="78866" y="88646"/>
                  </a:lnTo>
                  <a:lnTo>
                    <a:pt x="78866" y="93979"/>
                  </a:lnTo>
                  <a:lnTo>
                    <a:pt x="78866" y="101726"/>
                  </a:lnTo>
                  <a:lnTo>
                    <a:pt x="81025" y="108584"/>
                  </a:lnTo>
                  <a:lnTo>
                    <a:pt x="85343" y="114300"/>
                  </a:lnTo>
                  <a:lnTo>
                    <a:pt x="89534" y="120015"/>
                  </a:lnTo>
                  <a:lnTo>
                    <a:pt x="127000" y="142113"/>
                  </a:lnTo>
                  <a:lnTo>
                    <a:pt x="133810" y="145111"/>
                  </a:lnTo>
                  <a:lnTo>
                    <a:pt x="140715" y="148193"/>
                  </a:lnTo>
                  <a:lnTo>
                    <a:pt x="175815" y="165346"/>
                  </a:lnTo>
                  <a:lnTo>
                    <a:pt x="207009" y="189357"/>
                  </a:lnTo>
                  <a:lnTo>
                    <a:pt x="227062" y="224903"/>
                  </a:lnTo>
                  <a:lnTo>
                    <a:pt x="230758" y="253746"/>
                  </a:lnTo>
                  <a:lnTo>
                    <a:pt x="230114" y="267225"/>
                  </a:lnTo>
                  <a:lnTo>
                    <a:pt x="214727" y="312689"/>
                  </a:lnTo>
                  <a:lnTo>
                    <a:pt x="182967" y="344293"/>
                  </a:lnTo>
                  <a:lnTo>
                    <a:pt x="138650" y="361975"/>
                  </a:lnTo>
                  <a:lnTo>
                    <a:pt x="99949" y="365887"/>
                  </a:lnTo>
                  <a:lnTo>
                    <a:pt x="90951" y="365716"/>
                  </a:lnTo>
                  <a:lnTo>
                    <a:pt x="51165" y="359632"/>
                  </a:lnTo>
                  <a:lnTo>
                    <a:pt x="18161" y="346837"/>
                  </a:lnTo>
                  <a:lnTo>
                    <a:pt x="12700" y="343788"/>
                  </a:lnTo>
                  <a:lnTo>
                    <a:pt x="8889" y="340995"/>
                  </a:lnTo>
                  <a:lnTo>
                    <a:pt x="6476" y="338582"/>
                  </a:lnTo>
                  <a:lnTo>
                    <a:pt x="4190" y="336296"/>
                  </a:lnTo>
                  <a:lnTo>
                    <a:pt x="2412" y="332867"/>
                  </a:lnTo>
                  <a:lnTo>
                    <a:pt x="1524" y="328422"/>
                  </a:lnTo>
                  <a:lnTo>
                    <a:pt x="507" y="323976"/>
                  </a:lnTo>
                  <a:lnTo>
                    <a:pt x="0" y="317500"/>
                  </a:lnTo>
                  <a:lnTo>
                    <a:pt x="0" y="309118"/>
                  </a:lnTo>
                  <a:lnTo>
                    <a:pt x="0" y="303530"/>
                  </a:lnTo>
                  <a:lnTo>
                    <a:pt x="8508" y="279146"/>
                  </a:lnTo>
                  <a:lnTo>
                    <a:pt x="10287" y="279146"/>
                  </a:lnTo>
                  <a:lnTo>
                    <a:pt x="12953" y="279146"/>
                  </a:lnTo>
                  <a:lnTo>
                    <a:pt x="16509" y="280543"/>
                  </a:lnTo>
                  <a:lnTo>
                    <a:pt x="21081" y="283590"/>
                  </a:lnTo>
                  <a:lnTo>
                    <a:pt x="25780" y="286638"/>
                  </a:lnTo>
                  <a:lnTo>
                    <a:pt x="65150" y="303530"/>
                  </a:lnTo>
                  <a:lnTo>
                    <a:pt x="100202" y="308101"/>
                  </a:lnTo>
                  <a:lnTo>
                    <a:pt x="108965" y="308101"/>
                  </a:lnTo>
                  <a:lnTo>
                    <a:pt x="141350" y="296037"/>
                  </a:lnTo>
                  <a:lnTo>
                    <a:pt x="146176" y="292226"/>
                  </a:lnTo>
                  <a:lnTo>
                    <a:pt x="149859" y="287527"/>
                  </a:lnTo>
                  <a:lnTo>
                    <a:pt x="152400" y="281813"/>
                  </a:lnTo>
                  <a:lnTo>
                    <a:pt x="154939" y="276225"/>
                  </a:lnTo>
                  <a:lnTo>
                    <a:pt x="156209" y="269875"/>
                  </a:lnTo>
                  <a:lnTo>
                    <a:pt x="156209" y="263017"/>
                  </a:lnTo>
                  <a:lnTo>
                    <a:pt x="156209" y="255015"/>
                  </a:lnTo>
                  <a:lnTo>
                    <a:pt x="154050" y="248158"/>
                  </a:lnTo>
                  <a:lnTo>
                    <a:pt x="149605" y="242315"/>
                  </a:lnTo>
                  <a:lnTo>
                    <a:pt x="145287" y="236600"/>
                  </a:lnTo>
                  <a:lnTo>
                    <a:pt x="108712" y="214502"/>
                  </a:lnTo>
                  <a:lnTo>
                    <a:pt x="101921" y="211522"/>
                  </a:lnTo>
                  <a:lnTo>
                    <a:pt x="95059" y="208470"/>
                  </a:lnTo>
                  <a:lnTo>
                    <a:pt x="60201" y="191269"/>
                  </a:lnTo>
                  <a:lnTo>
                    <a:pt x="29590" y="167259"/>
                  </a:lnTo>
                  <a:lnTo>
                    <a:pt x="9665" y="131518"/>
                  </a:lnTo>
                  <a:lnTo>
                    <a:pt x="5968" y="101853"/>
                  </a:lnTo>
                  <a:lnTo>
                    <a:pt x="6562" y="89546"/>
                  </a:lnTo>
                  <a:lnTo>
                    <a:pt x="20514" y="47936"/>
                  </a:lnTo>
                  <a:lnTo>
                    <a:pt x="49125" y="19296"/>
                  </a:lnTo>
                  <a:lnTo>
                    <a:pt x="89509" y="3482"/>
                  </a:lnTo>
                  <a:lnTo>
                    <a:pt x="112508" y="382"/>
                  </a:lnTo>
                  <a:lnTo>
                    <a:pt x="124459" y="0"/>
                  </a:lnTo>
                  <a:close/>
                </a:path>
              </a:pathLst>
            </a:custGeom>
            <a:ln w="12192">
              <a:solidFill>
                <a:srgbClr val="E38312"/>
              </a:solidFill>
            </a:ln>
          </p:spPr>
          <p:txBody>
            <a:bodyPr wrap="square" lIns="0" tIns="0" rIns="0" bIns="0" rtlCol="0"/>
            <a:lstStyle/>
            <a:p>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3429253" y="283590"/>
            <a:ext cx="5344160" cy="395605"/>
            <a:chOff x="3429253" y="283590"/>
            <a:chExt cx="5344160" cy="395605"/>
          </a:xfrm>
        </p:grpSpPr>
        <p:pic>
          <p:nvPicPr>
            <p:cNvPr id="3" name="object 3"/>
            <p:cNvPicPr/>
            <p:nvPr/>
          </p:nvPicPr>
          <p:blipFill>
            <a:blip r:embed="rId2" cstate="print"/>
            <a:stretch>
              <a:fillRect/>
            </a:stretch>
          </p:blipFill>
          <p:spPr>
            <a:xfrm>
              <a:off x="3445763" y="300240"/>
              <a:ext cx="5327142" cy="378701"/>
            </a:xfrm>
            <a:prstGeom prst="rect">
              <a:avLst/>
            </a:prstGeom>
          </p:spPr>
        </p:pic>
        <p:pic>
          <p:nvPicPr>
            <p:cNvPr id="4" name="object 4"/>
            <p:cNvPicPr/>
            <p:nvPr/>
          </p:nvPicPr>
          <p:blipFill>
            <a:blip r:embed="rId3" cstate="print"/>
            <a:stretch>
              <a:fillRect/>
            </a:stretch>
          </p:blipFill>
          <p:spPr>
            <a:xfrm>
              <a:off x="3435349" y="289686"/>
              <a:ext cx="5313426" cy="366014"/>
            </a:xfrm>
            <a:prstGeom prst="rect">
              <a:avLst/>
            </a:prstGeom>
          </p:spPr>
        </p:pic>
        <p:sp>
          <p:nvSpPr>
            <p:cNvPr id="5" name="object 5"/>
            <p:cNvSpPr/>
            <p:nvPr/>
          </p:nvSpPr>
          <p:spPr>
            <a:xfrm>
              <a:off x="5830442" y="363473"/>
              <a:ext cx="100330" cy="150495"/>
            </a:xfrm>
            <a:custGeom>
              <a:avLst/>
              <a:gdLst/>
              <a:ahLst/>
              <a:cxnLst/>
              <a:rect l="l" t="t" r="r" b="b"/>
              <a:pathLst>
                <a:path w="100329" h="150495">
                  <a:moveTo>
                    <a:pt x="49911" y="0"/>
                  </a:moveTo>
                  <a:lnTo>
                    <a:pt x="0" y="150113"/>
                  </a:lnTo>
                  <a:lnTo>
                    <a:pt x="100203" y="150113"/>
                  </a:lnTo>
                  <a:lnTo>
                    <a:pt x="50165" y="0"/>
                  </a:lnTo>
                  <a:lnTo>
                    <a:pt x="49911" y="0"/>
                  </a:lnTo>
                  <a:close/>
                </a:path>
              </a:pathLst>
            </a:custGeom>
            <a:ln w="12192">
              <a:solidFill>
                <a:srgbClr val="E38312"/>
              </a:solidFill>
            </a:ln>
          </p:spPr>
          <p:txBody>
            <a:bodyPr wrap="square" lIns="0" tIns="0" rIns="0" bIns="0" rtlCol="0"/>
            <a:lstStyle/>
            <a:p>
              <a:endParaRPr/>
            </a:p>
          </p:txBody>
        </p:sp>
        <p:pic>
          <p:nvPicPr>
            <p:cNvPr id="6" name="object 6"/>
            <p:cNvPicPr/>
            <p:nvPr/>
          </p:nvPicPr>
          <p:blipFill>
            <a:blip r:embed="rId4" cstate="print"/>
            <a:stretch>
              <a:fillRect/>
            </a:stretch>
          </p:blipFill>
          <p:spPr>
            <a:xfrm>
              <a:off x="7315453" y="346075"/>
              <a:ext cx="159893" cy="252603"/>
            </a:xfrm>
            <a:prstGeom prst="rect">
              <a:avLst/>
            </a:prstGeom>
          </p:spPr>
        </p:pic>
        <p:pic>
          <p:nvPicPr>
            <p:cNvPr id="7" name="object 7"/>
            <p:cNvPicPr/>
            <p:nvPr/>
          </p:nvPicPr>
          <p:blipFill>
            <a:blip r:embed="rId5" cstate="print"/>
            <a:stretch>
              <a:fillRect/>
            </a:stretch>
          </p:blipFill>
          <p:spPr>
            <a:xfrm>
              <a:off x="4422901" y="346075"/>
              <a:ext cx="159893" cy="252603"/>
            </a:xfrm>
            <a:prstGeom prst="rect">
              <a:avLst/>
            </a:prstGeom>
          </p:spPr>
        </p:pic>
        <p:sp>
          <p:nvSpPr>
            <p:cNvPr id="8" name="object 8"/>
            <p:cNvSpPr/>
            <p:nvPr/>
          </p:nvSpPr>
          <p:spPr>
            <a:xfrm>
              <a:off x="3435349" y="289686"/>
              <a:ext cx="5313680" cy="366395"/>
            </a:xfrm>
            <a:custGeom>
              <a:avLst/>
              <a:gdLst/>
              <a:ahLst/>
              <a:cxnLst/>
              <a:rect l="l" t="t" r="r" b="b"/>
              <a:pathLst>
                <a:path w="5313680" h="366395">
                  <a:moveTo>
                    <a:pt x="5125211" y="6350"/>
                  </a:moveTo>
                  <a:lnTo>
                    <a:pt x="5301615" y="6350"/>
                  </a:lnTo>
                  <a:lnTo>
                    <a:pt x="5303266" y="6350"/>
                  </a:lnTo>
                  <a:lnTo>
                    <a:pt x="5304663" y="6731"/>
                  </a:lnTo>
                  <a:lnTo>
                    <a:pt x="5305933" y="7620"/>
                  </a:lnTo>
                  <a:lnTo>
                    <a:pt x="5307330" y="8509"/>
                  </a:lnTo>
                  <a:lnTo>
                    <a:pt x="5308346" y="10160"/>
                  </a:lnTo>
                  <a:lnTo>
                    <a:pt x="5309234" y="12446"/>
                  </a:lnTo>
                  <a:lnTo>
                    <a:pt x="5310124" y="14732"/>
                  </a:lnTo>
                  <a:lnTo>
                    <a:pt x="5310885" y="17653"/>
                  </a:lnTo>
                  <a:lnTo>
                    <a:pt x="5311267" y="21209"/>
                  </a:lnTo>
                  <a:lnTo>
                    <a:pt x="5311775" y="24765"/>
                  </a:lnTo>
                  <a:lnTo>
                    <a:pt x="5312029" y="29210"/>
                  </a:lnTo>
                  <a:lnTo>
                    <a:pt x="5312029" y="34671"/>
                  </a:lnTo>
                  <a:lnTo>
                    <a:pt x="5312029" y="39751"/>
                  </a:lnTo>
                  <a:lnTo>
                    <a:pt x="5311775" y="44069"/>
                  </a:lnTo>
                  <a:lnTo>
                    <a:pt x="5311267" y="47625"/>
                  </a:lnTo>
                  <a:lnTo>
                    <a:pt x="5310885" y="51181"/>
                  </a:lnTo>
                  <a:lnTo>
                    <a:pt x="5310124" y="54102"/>
                  </a:lnTo>
                  <a:lnTo>
                    <a:pt x="5309234" y="56261"/>
                  </a:lnTo>
                  <a:lnTo>
                    <a:pt x="5308346" y="58420"/>
                  </a:lnTo>
                  <a:lnTo>
                    <a:pt x="5307330" y="60071"/>
                  </a:lnTo>
                  <a:lnTo>
                    <a:pt x="5305933" y="61087"/>
                  </a:lnTo>
                  <a:lnTo>
                    <a:pt x="5304663" y="62103"/>
                  </a:lnTo>
                  <a:lnTo>
                    <a:pt x="5303266" y="62484"/>
                  </a:lnTo>
                  <a:lnTo>
                    <a:pt x="5301615" y="62484"/>
                  </a:lnTo>
                  <a:lnTo>
                    <a:pt x="5175504" y="62484"/>
                  </a:lnTo>
                  <a:lnTo>
                    <a:pt x="5175504" y="148844"/>
                  </a:lnTo>
                  <a:lnTo>
                    <a:pt x="5282183" y="148844"/>
                  </a:lnTo>
                  <a:lnTo>
                    <a:pt x="5283834" y="148844"/>
                  </a:lnTo>
                  <a:lnTo>
                    <a:pt x="5285358" y="149352"/>
                  </a:lnTo>
                  <a:lnTo>
                    <a:pt x="5292852" y="171323"/>
                  </a:lnTo>
                  <a:lnTo>
                    <a:pt x="5292852" y="176403"/>
                  </a:lnTo>
                  <a:lnTo>
                    <a:pt x="5292852" y="181737"/>
                  </a:lnTo>
                  <a:lnTo>
                    <a:pt x="5290184" y="197866"/>
                  </a:lnTo>
                  <a:lnTo>
                    <a:pt x="5289296" y="199898"/>
                  </a:lnTo>
                  <a:lnTo>
                    <a:pt x="5288153" y="201422"/>
                  </a:lnTo>
                  <a:lnTo>
                    <a:pt x="5286756" y="202311"/>
                  </a:lnTo>
                  <a:lnTo>
                    <a:pt x="5285358" y="203327"/>
                  </a:lnTo>
                  <a:lnTo>
                    <a:pt x="5283834" y="203708"/>
                  </a:lnTo>
                  <a:lnTo>
                    <a:pt x="5282183" y="203708"/>
                  </a:lnTo>
                  <a:lnTo>
                    <a:pt x="5175504" y="203708"/>
                  </a:lnTo>
                  <a:lnTo>
                    <a:pt x="5175504" y="303403"/>
                  </a:lnTo>
                  <a:lnTo>
                    <a:pt x="5302758" y="303403"/>
                  </a:lnTo>
                  <a:lnTo>
                    <a:pt x="5304408" y="303403"/>
                  </a:lnTo>
                  <a:lnTo>
                    <a:pt x="5305806" y="303911"/>
                  </a:lnTo>
                  <a:lnTo>
                    <a:pt x="5307203" y="304927"/>
                  </a:lnTo>
                  <a:lnTo>
                    <a:pt x="5308600" y="305943"/>
                  </a:lnTo>
                  <a:lnTo>
                    <a:pt x="5309743" y="307467"/>
                  </a:lnTo>
                  <a:lnTo>
                    <a:pt x="5310632" y="309753"/>
                  </a:lnTo>
                  <a:lnTo>
                    <a:pt x="5311521" y="311912"/>
                  </a:lnTo>
                  <a:lnTo>
                    <a:pt x="5312283" y="314706"/>
                  </a:lnTo>
                  <a:lnTo>
                    <a:pt x="5312664" y="318262"/>
                  </a:lnTo>
                  <a:lnTo>
                    <a:pt x="5313172" y="321818"/>
                  </a:lnTo>
                  <a:lnTo>
                    <a:pt x="5313426" y="326263"/>
                  </a:lnTo>
                  <a:lnTo>
                    <a:pt x="5313426" y="331597"/>
                  </a:lnTo>
                  <a:lnTo>
                    <a:pt x="5313426" y="336804"/>
                  </a:lnTo>
                  <a:lnTo>
                    <a:pt x="5313172" y="341249"/>
                  </a:lnTo>
                  <a:lnTo>
                    <a:pt x="5312664" y="344805"/>
                  </a:lnTo>
                  <a:lnTo>
                    <a:pt x="5312283" y="348361"/>
                  </a:lnTo>
                  <a:lnTo>
                    <a:pt x="5307203" y="358140"/>
                  </a:lnTo>
                  <a:lnTo>
                    <a:pt x="5305806" y="359156"/>
                  </a:lnTo>
                  <a:lnTo>
                    <a:pt x="5304408" y="359664"/>
                  </a:lnTo>
                  <a:lnTo>
                    <a:pt x="5302758" y="359664"/>
                  </a:lnTo>
                  <a:lnTo>
                    <a:pt x="5125211" y="359664"/>
                  </a:lnTo>
                  <a:lnTo>
                    <a:pt x="5119243" y="359664"/>
                  </a:lnTo>
                  <a:lnTo>
                    <a:pt x="5114163" y="357886"/>
                  </a:lnTo>
                  <a:lnTo>
                    <a:pt x="5110099" y="354330"/>
                  </a:lnTo>
                  <a:lnTo>
                    <a:pt x="5105908" y="350774"/>
                  </a:lnTo>
                  <a:lnTo>
                    <a:pt x="5103876" y="345059"/>
                  </a:lnTo>
                  <a:lnTo>
                    <a:pt x="5103876" y="337058"/>
                  </a:lnTo>
                  <a:lnTo>
                    <a:pt x="5103876" y="28956"/>
                  </a:lnTo>
                  <a:lnTo>
                    <a:pt x="5103876" y="20955"/>
                  </a:lnTo>
                  <a:lnTo>
                    <a:pt x="5105908" y="15113"/>
                  </a:lnTo>
                  <a:lnTo>
                    <a:pt x="5110099" y="11557"/>
                  </a:lnTo>
                  <a:lnTo>
                    <a:pt x="5114163" y="8001"/>
                  </a:lnTo>
                  <a:lnTo>
                    <a:pt x="5119243" y="6350"/>
                  </a:lnTo>
                  <a:lnTo>
                    <a:pt x="5125211" y="6350"/>
                  </a:lnTo>
                  <a:close/>
                </a:path>
                <a:path w="5313680" h="366395">
                  <a:moveTo>
                    <a:pt x="4187952" y="6350"/>
                  </a:moveTo>
                  <a:lnTo>
                    <a:pt x="4364355" y="6350"/>
                  </a:lnTo>
                  <a:lnTo>
                    <a:pt x="4366006" y="6350"/>
                  </a:lnTo>
                  <a:lnTo>
                    <a:pt x="4367403" y="6731"/>
                  </a:lnTo>
                  <a:lnTo>
                    <a:pt x="4368673" y="7620"/>
                  </a:lnTo>
                  <a:lnTo>
                    <a:pt x="4370070" y="8509"/>
                  </a:lnTo>
                  <a:lnTo>
                    <a:pt x="4371085" y="10160"/>
                  </a:lnTo>
                  <a:lnTo>
                    <a:pt x="4371975" y="12446"/>
                  </a:lnTo>
                  <a:lnTo>
                    <a:pt x="4372864" y="14732"/>
                  </a:lnTo>
                  <a:lnTo>
                    <a:pt x="4373626" y="17653"/>
                  </a:lnTo>
                  <a:lnTo>
                    <a:pt x="4374007" y="21209"/>
                  </a:lnTo>
                  <a:lnTo>
                    <a:pt x="4374515" y="24765"/>
                  </a:lnTo>
                  <a:lnTo>
                    <a:pt x="4374769" y="29210"/>
                  </a:lnTo>
                  <a:lnTo>
                    <a:pt x="4374769" y="34671"/>
                  </a:lnTo>
                  <a:lnTo>
                    <a:pt x="4374769" y="39751"/>
                  </a:lnTo>
                  <a:lnTo>
                    <a:pt x="4374515" y="44069"/>
                  </a:lnTo>
                  <a:lnTo>
                    <a:pt x="4374007" y="47625"/>
                  </a:lnTo>
                  <a:lnTo>
                    <a:pt x="4373626" y="51181"/>
                  </a:lnTo>
                  <a:lnTo>
                    <a:pt x="4372864" y="54102"/>
                  </a:lnTo>
                  <a:lnTo>
                    <a:pt x="4371975" y="56261"/>
                  </a:lnTo>
                  <a:lnTo>
                    <a:pt x="4371085" y="58420"/>
                  </a:lnTo>
                  <a:lnTo>
                    <a:pt x="4370070" y="60071"/>
                  </a:lnTo>
                  <a:lnTo>
                    <a:pt x="4368673" y="61087"/>
                  </a:lnTo>
                  <a:lnTo>
                    <a:pt x="4367403" y="62103"/>
                  </a:lnTo>
                  <a:lnTo>
                    <a:pt x="4366006" y="62484"/>
                  </a:lnTo>
                  <a:lnTo>
                    <a:pt x="4364355" y="62484"/>
                  </a:lnTo>
                  <a:lnTo>
                    <a:pt x="4238244" y="62484"/>
                  </a:lnTo>
                  <a:lnTo>
                    <a:pt x="4238244" y="148844"/>
                  </a:lnTo>
                  <a:lnTo>
                    <a:pt x="4344924" y="148844"/>
                  </a:lnTo>
                  <a:lnTo>
                    <a:pt x="4346575" y="148844"/>
                  </a:lnTo>
                  <a:lnTo>
                    <a:pt x="4355592" y="171323"/>
                  </a:lnTo>
                  <a:lnTo>
                    <a:pt x="4355592" y="176403"/>
                  </a:lnTo>
                  <a:lnTo>
                    <a:pt x="4355592" y="181737"/>
                  </a:lnTo>
                  <a:lnTo>
                    <a:pt x="4352925" y="197866"/>
                  </a:lnTo>
                  <a:lnTo>
                    <a:pt x="4352035" y="199898"/>
                  </a:lnTo>
                  <a:lnTo>
                    <a:pt x="4350893" y="201422"/>
                  </a:lnTo>
                  <a:lnTo>
                    <a:pt x="4349496" y="202311"/>
                  </a:lnTo>
                  <a:lnTo>
                    <a:pt x="4348099" y="203327"/>
                  </a:lnTo>
                  <a:lnTo>
                    <a:pt x="4346575" y="203708"/>
                  </a:lnTo>
                  <a:lnTo>
                    <a:pt x="4344924" y="203708"/>
                  </a:lnTo>
                  <a:lnTo>
                    <a:pt x="4238244" y="203708"/>
                  </a:lnTo>
                  <a:lnTo>
                    <a:pt x="4238244" y="303403"/>
                  </a:lnTo>
                  <a:lnTo>
                    <a:pt x="4365498" y="303403"/>
                  </a:lnTo>
                  <a:lnTo>
                    <a:pt x="4367149" y="303403"/>
                  </a:lnTo>
                  <a:lnTo>
                    <a:pt x="4368546" y="303911"/>
                  </a:lnTo>
                  <a:lnTo>
                    <a:pt x="4369943" y="304927"/>
                  </a:lnTo>
                  <a:lnTo>
                    <a:pt x="4371340" y="305943"/>
                  </a:lnTo>
                  <a:lnTo>
                    <a:pt x="4372483" y="307467"/>
                  </a:lnTo>
                  <a:lnTo>
                    <a:pt x="4373372" y="309753"/>
                  </a:lnTo>
                  <a:lnTo>
                    <a:pt x="4374260" y="311912"/>
                  </a:lnTo>
                  <a:lnTo>
                    <a:pt x="4375023" y="314706"/>
                  </a:lnTo>
                  <a:lnTo>
                    <a:pt x="4375404" y="318262"/>
                  </a:lnTo>
                  <a:lnTo>
                    <a:pt x="4375911" y="321818"/>
                  </a:lnTo>
                  <a:lnTo>
                    <a:pt x="4376166" y="326263"/>
                  </a:lnTo>
                  <a:lnTo>
                    <a:pt x="4376166" y="331597"/>
                  </a:lnTo>
                  <a:lnTo>
                    <a:pt x="4376166" y="336804"/>
                  </a:lnTo>
                  <a:lnTo>
                    <a:pt x="4375911" y="341249"/>
                  </a:lnTo>
                  <a:lnTo>
                    <a:pt x="4375404" y="344805"/>
                  </a:lnTo>
                  <a:lnTo>
                    <a:pt x="4375023" y="348361"/>
                  </a:lnTo>
                  <a:lnTo>
                    <a:pt x="4369943" y="358140"/>
                  </a:lnTo>
                  <a:lnTo>
                    <a:pt x="4368546" y="359156"/>
                  </a:lnTo>
                  <a:lnTo>
                    <a:pt x="4367149" y="359664"/>
                  </a:lnTo>
                  <a:lnTo>
                    <a:pt x="4365498" y="359664"/>
                  </a:lnTo>
                  <a:lnTo>
                    <a:pt x="4187952" y="359664"/>
                  </a:lnTo>
                  <a:lnTo>
                    <a:pt x="4181982" y="359664"/>
                  </a:lnTo>
                  <a:lnTo>
                    <a:pt x="4176903" y="357886"/>
                  </a:lnTo>
                  <a:lnTo>
                    <a:pt x="4172839" y="354330"/>
                  </a:lnTo>
                  <a:lnTo>
                    <a:pt x="4168648" y="350774"/>
                  </a:lnTo>
                  <a:lnTo>
                    <a:pt x="4166616" y="345059"/>
                  </a:lnTo>
                  <a:lnTo>
                    <a:pt x="4166616" y="337058"/>
                  </a:lnTo>
                  <a:lnTo>
                    <a:pt x="4166616" y="28956"/>
                  </a:lnTo>
                  <a:lnTo>
                    <a:pt x="4166616" y="20955"/>
                  </a:lnTo>
                  <a:lnTo>
                    <a:pt x="4168648" y="15113"/>
                  </a:lnTo>
                  <a:lnTo>
                    <a:pt x="4172839" y="11557"/>
                  </a:lnTo>
                  <a:lnTo>
                    <a:pt x="4176903" y="8001"/>
                  </a:lnTo>
                  <a:lnTo>
                    <a:pt x="4181982" y="6350"/>
                  </a:lnTo>
                  <a:lnTo>
                    <a:pt x="4187952" y="6350"/>
                  </a:lnTo>
                  <a:close/>
                </a:path>
                <a:path w="5313680" h="366395">
                  <a:moveTo>
                    <a:pt x="3835907" y="6350"/>
                  </a:moveTo>
                  <a:lnTo>
                    <a:pt x="3926585" y="6350"/>
                  </a:lnTo>
                  <a:lnTo>
                    <a:pt x="3949305" y="7040"/>
                  </a:lnTo>
                  <a:lnTo>
                    <a:pt x="3989361" y="12565"/>
                  </a:lnTo>
                  <a:lnTo>
                    <a:pt x="4037044" y="31115"/>
                  </a:lnTo>
                  <a:lnTo>
                    <a:pt x="4072792" y="61646"/>
                  </a:lnTo>
                  <a:lnTo>
                    <a:pt x="4096384" y="103759"/>
                  </a:lnTo>
                  <a:lnTo>
                    <a:pt x="4107457" y="157390"/>
                  </a:lnTo>
                  <a:lnTo>
                    <a:pt x="4108196" y="177800"/>
                  </a:lnTo>
                  <a:lnTo>
                    <a:pt x="4107408" y="201209"/>
                  </a:lnTo>
                  <a:lnTo>
                    <a:pt x="4101070" y="242790"/>
                  </a:lnTo>
                  <a:lnTo>
                    <a:pt x="4080033" y="292322"/>
                  </a:lnTo>
                  <a:lnTo>
                    <a:pt x="4046499" y="327534"/>
                  </a:lnTo>
                  <a:lnTo>
                    <a:pt x="4001261" y="349377"/>
                  </a:lnTo>
                  <a:lnTo>
                    <a:pt x="3942951" y="359021"/>
                  </a:lnTo>
                  <a:lnTo>
                    <a:pt x="3920235" y="359664"/>
                  </a:lnTo>
                  <a:lnTo>
                    <a:pt x="3835907" y="359664"/>
                  </a:lnTo>
                  <a:lnTo>
                    <a:pt x="3829939" y="359664"/>
                  </a:lnTo>
                  <a:lnTo>
                    <a:pt x="3824858" y="357886"/>
                  </a:lnTo>
                  <a:lnTo>
                    <a:pt x="3820795" y="354330"/>
                  </a:lnTo>
                  <a:lnTo>
                    <a:pt x="3816604" y="350774"/>
                  </a:lnTo>
                  <a:lnTo>
                    <a:pt x="3814572" y="345059"/>
                  </a:lnTo>
                  <a:lnTo>
                    <a:pt x="3814572" y="337058"/>
                  </a:lnTo>
                  <a:lnTo>
                    <a:pt x="3814572" y="28956"/>
                  </a:lnTo>
                  <a:lnTo>
                    <a:pt x="3814572" y="20955"/>
                  </a:lnTo>
                  <a:lnTo>
                    <a:pt x="3816604" y="15113"/>
                  </a:lnTo>
                  <a:lnTo>
                    <a:pt x="3820795" y="11557"/>
                  </a:lnTo>
                  <a:lnTo>
                    <a:pt x="3824858" y="8001"/>
                  </a:lnTo>
                  <a:lnTo>
                    <a:pt x="3829939" y="6350"/>
                  </a:lnTo>
                  <a:lnTo>
                    <a:pt x="3835907" y="6350"/>
                  </a:lnTo>
                  <a:close/>
                </a:path>
                <a:path w="5313680" h="366395">
                  <a:moveTo>
                    <a:pt x="3194304" y="6350"/>
                  </a:moveTo>
                  <a:lnTo>
                    <a:pt x="3370706" y="6350"/>
                  </a:lnTo>
                  <a:lnTo>
                    <a:pt x="3372357" y="6350"/>
                  </a:lnTo>
                  <a:lnTo>
                    <a:pt x="3373754" y="6731"/>
                  </a:lnTo>
                  <a:lnTo>
                    <a:pt x="3375025" y="7620"/>
                  </a:lnTo>
                  <a:lnTo>
                    <a:pt x="3376422" y="8509"/>
                  </a:lnTo>
                  <a:lnTo>
                    <a:pt x="3377438" y="10160"/>
                  </a:lnTo>
                  <a:lnTo>
                    <a:pt x="3378327" y="12446"/>
                  </a:lnTo>
                  <a:lnTo>
                    <a:pt x="3379216" y="14732"/>
                  </a:lnTo>
                  <a:lnTo>
                    <a:pt x="3379978" y="17653"/>
                  </a:lnTo>
                  <a:lnTo>
                    <a:pt x="3380358" y="21209"/>
                  </a:lnTo>
                  <a:lnTo>
                    <a:pt x="3380867" y="24765"/>
                  </a:lnTo>
                  <a:lnTo>
                    <a:pt x="3381121" y="29210"/>
                  </a:lnTo>
                  <a:lnTo>
                    <a:pt x="3381121" y="34671"/>
                  </a:lnTo>
                  <a:lnTo>
                    <a:pt x="3381121" y="39751"/>
                  </a:lnTo>
                  <a:lnTo>
                    <a:pt x="3380867" y="44069"/>
                  </a:lnTo>
                  <a:lnTo>
                    <a:pt x="3380358" y="47625"/>
                  </a:lnTo>
                  <a:lnTo>
                    <a:pt x="3379978" y="51181"/>
                  </a:lnTo>
                  <a:lnTo>
                    <a:pt x="3379216" y="54102"/>
                  </a:lnTo>
                  <a:lnTo>
                    <a:pt x="3378327" y="56261"/>
                  </a:lnTo>
                  <a:lnTo>
                    <a:pt x="3377438" y="58420"/>
                  </a:lnTo>
                  <a:lnTo>
                    <a:pt x="3376422" y="60071"/>
                  </a:lnTo>
                  <a:lnTo>
                    <a:pt x="3375025" y="61087"/>
                  </a:lnTo>
                  <a:lnTo>
                    <a:pt x="3373754" y="62103"/>
                  </a:lnTo>
                  <a:lnTo>
                    <a:pt x="3372357" y="62484"/>
                  </a:lnTo>
                  <a:lnTo>
                    <a:pt x="3370706" y="62484"/>
                  </a:lnTo>
                  <a:lnTo>
                    <a:pt x="3244596" y="62484"/>
                  </a:lnTo>
                  <a:lnTo>
                    <a:pt x="3244596" y="148844"/>
                  </a:lnTo>
                  <a:lnTo>
                    <a:pt x="3351276" y="148844"/>
                  </a:lnTo>
                  <a:lnTo>
                    <a:pt x="3352927" y="148844"/>
                  </a:lnTo>
                  <a:lnTo>
                    <a:pt x="3354451" y="149352"/>
                  </a:lnTo>
                  <a:lnTo>
                    <a:pt x="3361944" y="171323"/>
                  </a:lnTo>
                  <a:lnTo>
                    <a:pt x="3361944" y="176403"/>
                  </a:lnTo>
                  <a:lnTo>
                    <a:pt x="3361944" y="181737"/>
                  </a:lnTo>
                  <a:lnTo>
                    <a:pt x="3359277" y="197866"/>
                  </a:lnTo>
                  <a:lnTo>
                    <a:pt x="3358388" y="199898"/>
                  </a:lnTo>
                  <a:lnTo>
                    <a:pt x="3357245" y="201422"/>
                  </a:lnTo>
                  <a:lnTo>
                    <a:pt x="3355848" y="202311"/>
                  </a:lnTo>
                  <a:lnTo>
                    <a:pt x="3354451" y="203327"/>
                  </a:lnTo>
                  <a:lnTo>
                    <a:pt x="3352927" y="203708"/>
                  </a:lnTo>
                  <a:lnTo>
                    <a:pt x="3351276" y="203708"/>
                  </a:lnTo>
                  <a:lnTo>
                    <a:pt x="3244596" y="203708"/>
                  </a:lnTo>
                  <a:lnTo>
                    <a:pt x="3244596" y="303403"/>
                  </a:lnTo>
                  <a:lnTo>
                    <a:pt x="3371850" y="303403"/>
                  </a:lnTo>
                  <a:lnTo>
                    <a:pt x="3373501" y="303403"/>
                  </a:lnTo>
                  <a:lnTo>
                    <a:pt x="3374898" y="303911"/>
                  </a:lnTo>
                  <a:lnTo>
                    <a:pt x="3376295" y="304927"/>
                  </a:lnTo>
                  <a:lnTo>
                    <a:pt x="3377692" y="305943"/>
                  </a:lnTo>
                  <a:lnTo>
                    <a:pt x="3378834" y="307467"/>
                  </a:lnTo>
                  <a:lnTo>
                    <a:pt x="3379724" y="309753"/>
                  </a:lnTo>
                  <a:lnTo>
                    <a:pt x="3380613" y="311912"/>
                  </a:lnTo>
                  <a:lnTo>
                    <a:pt x="3381375" y="314706"/>
                  </a:lnTo>
                  <a:lnTo>
                    <a:pt x="3381755" y="318262"/>
                  </a:lnTo>
                  <a:lnTo>
                    <a:pt x="3382264" y="321818"/>
                  </a:lnTo>
                  <a:lnTo>
                    <a:pt x="3382518" y="326263"/>
                  </a:lnTo>
                  <a:lnTo>
                    <a:pt x="3382518" y="331597"/>
                  </a:lnTo>
                  <a:lnTo>
                    <a:pt x="3382518" y="336804"/>
                  </a:lnTo>
                  <a:lnTo>
                    <a:pt x="3382264" y="341249"/>
                  </a:lnTo>
                  <a:lnTo>
                    <a:pt x="3381755" y="344805"/>
                  </a:lnTo>
                  <a:lnTo>
                    <a:pt x="3381375" y="348361"/>
                  </a:lnTo>
                  <a:lnTo>
                    <a:pt x="3376295" y="358140"/>
                  </a:lnTo>
                  <a:lnTo>
                    <a:pt x="3374898" y="359156"/>
                  </a:lnTo>
                  <a:lnTo>
                    <a:pt x="3373501" y="359664"/>
                  </a:lnTo>
                  <a:lnTo>
                    <a:pt x="3371850" y="359664"/>
                  </a:lnTo>
                  <a:lnTo>
                    <a:pt x="3194304" y="359664"/>
                  </a:lnTo>
                  <a:lnTo>
                    <a:pt x="3188334" y="359664"/>
                  </a:lnTo>
                  <a:lnTo>
                    <a:pt x="3183254" y="357886"/>
                  </a:lnTo>
                  <a:lnTo>
                    <a:pt x="3179191" y="354330"/>
                  </a:lnTo>
                  <a:lnTo>
                    <a:pt x="3175000" y="350774"/>
                  </a:lnTo>
                  <a:lnTo>
                    <a:pt x="3172968" y="345059"/>
                  </a:lnTo>
                  <a:lnTo>
                    <a:pt x="3172968" y="337058"/>
                  </a:lnTo>
                  <a:lnTo>
                    <a:pt x="3172968" y="28956"/>
                  </a:lnTo>
                  <a:lnTo>
                    <a:pt x="3172968" y="20955"/>
                  </a:lnTo>
                  <a:lnTo>
                    <a:pt x="3175000" y="15113"/>
                  </a:lnTo>
                  <a:lnTo>
                    <a:pt x="3179191" y="11557"/>
                  </a:lnTo>
                  <a:lnTo>
                    <a:pt x="3183254" y="8001"/>
                  </a:lnTo>
                  <a:lnTo>
                    <a:pt x="3188334" y="6350"/>
                  </a:lnTo>
                  <a:lnTo>
                    <a:pt x="3194304" y="6350"/>
                  </a:lnTo>
                  <a:close/>
                </a:path>
                <a:path w="5313680" h="366395">
                  <a:moveTo>
                    <a:pt x="2871089" y="6350"/>
                  </a:moveTo>
                  <a:lnTo>
                    <a:pt x="3120135" y="6350"/>
                  </a:lnTo>
                  <a:lnTo>
                    <a:pt x="3121786" y="6350"/>
                  </a:lnTo>
                  <a:lnTo>
                    <a:pt x="3123310" y="6731"/>
                  </a:lnTo>
                  <a:lnTo>
                    <a:pt x="3124580" y="7747"/>
                  </a:lnTo>
                  <a:lnTo>
                    <a:pt x="3125978" y="8763"/>
                  </a:lnTo>
                  <a:lnTo>
                    <a:pt x="3127121" y="10414"/>
                  </a:lnTo>
                  <a:lnTo>
                    <a:pt x="3128009" y="12700"/>
                  </a:lnTo>
                  <a:lnTo>
                    <a:pt x="3128899" y="14986"/>
                  </a:lnTo>
                  <a:lnTo>
                    <a:pt x="3129660" y="18034"/>
                  </a:lnTo>
                  <a:lnTo>
                    <a:pt x="3130042" y="21844"/>
                  </a:lnTo>
                  <a:lnTo>
                    <a:pt x="3130550" y="25654"/>
                  </a:lnTo>
                  <a:lnTo>
                    <a:pt x="3130804" y="30353"/>
                  </a:lnTo>
                  <a:lnTo>
                    <a:pt x="3130804" y="35814"/>
                  </a:lnTo>
                  <a:lnTo>
                    <a:pt x="3130804" y="41021"/>
                  </a:lnTo>
                  <a:lnTo>
                    <a:pt x="3130550" y="45593"/>
                  </a:lnTo>
                  <a:lnTo>
                    <a:pt x="3130042" y="49276"/>
                  </a:lnTo>
                  <a:lnTo>
                    <a:pt x="3129660" y="53086"/>
                  </a:lnTo>
                  <a:lnTo>
                    <a:pt x="3128899" y="56007"/>
                  </a:lnTo>
                  <a:lnTo>
                    <a:pt x="3128009" y="58293"/>
                  </a:lnTo>
                  <a:lnTo>
                    <a:pt x="3127121" y="60579"/>
                  </a:lnTo>
                  <a:lnTo>
                    <a:pt x="3125978" y="62230"/>
                  </a:lnTo>
                  <a:lnTo>
                    <a:pt x="3124580" y="63373"/>
                  </a:lnTo>
                  <a:lnTo>
                    <a:pt x="3123310" y="64516"/>
                  </a:lnTo>
                  <a:lnTo>
                    <a:pt x="3121786" y="65024"/>
                  </a:lnTo>
                  <a:lnTo>
                    <a:pt x="3120135" y="65024"/>
                  </a:lnTo>
                  <a:lnTo>
                    <a:pt x="3031616" y="65024"/>
                  </a:lnTo>
                  <a:lnTo>
                    <a:pt x="3031616" y="349885"/>
                  </a:lnTo>
                  <a:lnTo>
                    <a:pt x="3031616" y="351663"/>
                  </a:lnTo>
                  <a:lnTo>
                    <a:pt x="3030982" y="353314"/>
                  </a:lnTo>
                  <a:lnTo>
                    <a:pt x="3029839" y="354711"/>
                  </a:lnTo>
                  <a:lnTo>
                    <a:pt x="3028696" y="356235"/>
                  </a:lnTo>
                  <a:lnTo>
                    <a:pt x="3026664" y="357378"/>
                  </a:lnTo>
                  <a:lnTo>
                    <a:pt x="3023997" y="358267"/>
                  </a:lnTo>
                  <a:lnTo>
                    <a:pt x="3021203" y="359283"/>
                  </a:lnTo>
                  <a:lnTo>
                    <a:pt x="3017520" y="359918"/>
                  </a:lnTo>
                  <a:lnTo>
                    <a:pt x="3012948" y="360553"/>
                  </a:lnTo>
                  <a:lnTo>
                    <a:pt x="3008249" y="361061"/>
                  </a:lnTo>
                  <a:lnTo>
                    <a:pt x="3002534" y="361315"/>
                  </a:lnTo>
                  <a:lnTo>
                    <a:pt x="2995549" y="361315"/>
                  </a:lnTo>
                  <a:lnTo>
                    <a:pt x="2988691" y="361315"/>
                  </a:lnTo>
                  <a:lnTo>
                    <a:pt x="2967228" y="358267"/>
                  </a:lnTo>
                  <a:lnTo>
                    <a:pt x="2964434" y="357378"/>
                  </a:lnTo>
                  <a:lnTo>
                    <a:pt x="2962529" y="356235"/>
                  </a:lnTo>
                  <a:lnTo>
                    <a:pt x="2961259" y="354711"/>
                  </a:lnTo>
                  <a:lnTo>
                    <a:pt x="2960116" y="353314"/>
                  </a:lnTo>
                  <a:lnTo>
                    <a:pt x="2959480" y="351663"/>
                  </a:lnTo>
                  <a:lnTo>
                    <a:pt x="2959480" y="349885"/>
                  </a:lnTo>
                  <a:lnTo>
                    <a:pt x="2959480" y="65024"/>
                  </a:lnTo>
                  <a:lnTo>
                    <a:pt x="2871089" y="65024"/>
                  </a:lnTo>
                  <a:lnTo>
                    <a:pt x="2869184" y="65024"/>
                  </a:lnTo>
                  <a:lnTo>
                    <a:pt x="2867660" y="64516"/>
                  </a:lnTo>
                  <a:lnTo>
                    <a:pt x="2866390" y="63373"/>
                  </a:lnTo>
                  <a:lnTo>
                    <a:pt x="2865120" y="62230"/>
                  </a:lnTo>
                  <a:lnTo>
                    <a:pt x="2863977" y="60579"/>
                  </a:lnTo>
                  <a:lnTo>
                    <a:pt x="2863088" y="58293"/>
                  </a:lnTo>
                  <a:lnTo>
                    <a:pt x="2862199" y="56007"/>
                  </a:lnTo>
                  <a:lnTo>
                    <a:pt x="2861564" y="53086"/>
                  </a:lnTo>
                  <a:lnTo>
                    <a:pt x="2861055" y="49276"/>
                  </a:lnTo>
                  <a:lnTo>
                    <a:pt x="2860675" y="45593"/>
                  </a:lnTo>
                  <a:lnTo>
                    <a:pt x="2860421" y="41021"/>
                  </a:lnTo>
                  <a:lnTo>
                    <a:pt x="2860421" y="35814"/>
                  </a:lnTo>
                  <a:lnTo>
                    <a:pt x="2860421" y="30353"/>
                  </a:lnTo>
                  <a:lnTo>
                    <a:pt x="2869184" y="6350"/>
                  </a:lnTo>
                  <a:lnTo>
                    <a:pt x="2871089" y="6350"/>
                  </a:lnTo>
                  <a:close/>
                </a:path>
                <a:path w="5313680" h="366395">
                  <a:moveTo>
                    <a:pt x="2587625" y="6350"/>
                  </a:moveTo>
                  <a:lnTo>
                    <a:pt x="2836672" y="6350"/>
                  </a:lnTo>
                  <a:lnTo>
                    <a:pt x="2838323" y="6350"/>
                  </a:lnTo>
                  <a:lnTo>
                    <a:pt x="2839847" y="6731"/>
                  </a:lnTo>
                  <a:lnTo>
                    <a:pt x="2841116" y="7747"/>
                  </a:lnTo>
                  <a:lnTo>
                    <a:pt x="2842514" y="8763"/>
                  </a:lnTo>
                  <a:lnTo>
                    <a:pt x="2843657" y="10414"/>
                  </a:lnTo>
                  <a:lnTo>
                    <a:pt x="2844546" y="12700"/>
                  </a:lnTo>
                  <a:lnTo>
                    <a:pt x="2845435" y="14986"/>
                  </a:lnTo>
                  <a:lnTo>
                    <a:pt x="2846197" y="18034"/>
                  </a:lnTo>
                  <a:lnTo>
                    <a:pt x="2846578" y="21844"/>
                  </a:lnTo>
                  <a:lnTo>
                    <a:pt x="2847086" y="25654"/>
                  </a:lnTo>
                  <a:lnTo>
                    <a:pt x="2847340" y="30353"/>
                  </a:lnTo>
                  <a:lnTo>
                    <a:pt x="2847340" y="35814"/>
                  </a:lnTo>
                  <a:lnTo>
                    <a:pt x="2847340" y="41021"/>
                  </a:lnTo>
                  <a:lnTo>
                    <a:pt x="2847086" y="45593"/>
                  </a:lnTo>
                  <a:lnTo>
                    <a:pt x="2846578" y="49276"/>
                  </a:lnTo>
                  <a:lnTo>
                    <a:pt x="2846197" y="53086"/>
                  </a:lnTo>
                  <a:lnTo>
                    <a:pt x="2845435" y="56007"/>
                  </a:lnTo>
                  <a:lnTo>
                    <a:pt x="2844546" y="58293"/>
                  </a:lnTo>
                  <a:lnTo>
                    <a:pt x="2843657" y="60579"/>
                  </a:lnTo>
                  <a:lnTo>
                    <a:pt x="2842514" y="62230"/>
                  </a:lnTo>
                  <a:lnTo>
                    <a:pt x="2841116" y="63373"/>
                  </a:lnTo>
                  <a:lnTo>
                    <a:pt x="2839847" y="64516"/>
                  </a:lnTo>
                  <a:lnTo>
                    <a:pt x="2838323" y="65024"/>
                  </a:lnTo>
                  <a:lnTo>
                    <a:pt x="2836672" y="65024"/>
                  </a:lnTo>
                  <a:lnTo>
                    <a:pt x="2748153" y="65024"/>
                  </a:lnTo>
                  <a:lnTo>
                    <a:pt x="2748153" y="349885"/>
                  </a:lnTo>
                  <a:lnTo>
                    <a:pt x="2748153" y="351663"/>
                  </a:lnTo>
                  <a:lnTo>
                    <a:pt x="2747517" y="353314"/>
                  </a:lnTo>
                  <a:lnTo>
                    <a:pt x="2746375" y="354711"/>
                  </a:lnTo>
                  <a:lnTo>
                    <a:pt x="2745232" y="356235"/>
                  </a:lnTo>
                  <a:lnTo>
                    <a:pt x="2743200" y="357378"/>
                  </a:lnTo>
                  <a:lnTo>
                    <a:pt x="2740533" y="358267"/>
                  </a:lnTo>
                  <a:lnTo>
                    <a:pt x="2737739" y="359283"/>
                  </a:lnTo>
                  <a:lnTo>
                    <a:pt x="2734055" y="359918"/>
                  </a:lnTo>
                  <a:lnTo>
                    <a:pt x="2729484" y="360553"/>
                  </a:lnTo>
                  <a:lnTo>
                    <a:pt x="2724785" y="361061"/>
                  </a:lnTo>
                  <a:lnTo>
                    <a:pt x="2719070" y="361315"/>
                  </a:lnTo>
                  <a:lnTo>
                    <a:pt x="2712085" y="361315"/>
                  </a:lnTo>
                  <a:lnTo>
                    <a:pt x="2705227" y="361315"/>
                  </a:lnTo>
                  <a:lnTo>
                    <a:pt x="2683764" y="358267"/>
                  </a:lnTo>
                  <a:lnTo>
                    <a:pt x="2680970" y="357378"/>
                  </a:lnTo>
                  <a:lnTo>
                    <a:pt x="2679065" y="356235"/>
                  </a:lnTo>
                  <a:lnTo>
                    <a:pt x="2677795" y="354711"/>
                  </a:lnTo>
                  <a:lnTo>
                    <a:pt x="2676652" y="353314"/>
                  </a:lnTo>
                  <a:lnTo>
                    <a:pt x="2676016" y="351663"/>
                  </a:lnTo>
                  <a:lnTo>
                    <a:pt x="2676016" y="349885"/>
                  </a:lnTo>
                  <a:lnTo>
                    <a:pt x="2676016" y="65024"/>
                  </a:lnTo>
                  <a:lnTo>
                    <a:pt x="2587625" y="65024"/>
                  </a:lnTo>
                  <a:lnTo>
                    <a:pt x="2585720" y="65024"/>
                  </a:lnTo>
                  <a:lnTo>
                    <a:pt x="2584196" y="64516"/>
                  </a:lnTo>
                  <a:lnTo>
                    <a:pt x="2582926" y="63373"/>
                  </a:lnTo>
                  <a:lnTo>
                    <a:pt x="2581655" y="62230"/>
                  </a:lnTo>
                  <a:lnTo>
                    <a:pt x="2580513" y="60579"/>
                  </a:lnTo>
                  <a:lnTo>
                    <a:pt x="2579624" y="58293"/>
                  </a:lnTo>
                  <a:lnTo>
                    <a:pt x="2578735" y="56007"/>
                  </a:lnTo>
                  <a:lnTo>
                    <a:pt x="2578100" y="53086"/>
                  </a:lnTo>
                  <a:lnTo>
                    <a:pt x="2577591" y="49276"/>
                  </a:lnTo>
                  <a:lnTo>
                    <a:pt x="2577211" y="45593"/>
                  </a:lnTo>
                  <a:lnTo>
                    <a:pt x="2576957" y="41021"/>
                  </a:lnTo>
                  <a:lnTo>
                    <a:pt x="2576957" y="35814"/>
                  </a:lnTo>
                  <a:lnTo>
                    <a:pt x="2576957" y="30353"/>
                  </a:lnTo>
                  <a:lnTo>
                    <a:pt x="2585720" y="6350"/>
                  </a:lnTo>
                  <a:lnTo>
                    <a:pt x="2587625" y="6350"/>
                  </a:lnTo>
                  <a:close/>
                </a:path>
                <a:path w="5313680" h="366395">
                  <a:moveTo>
                    <a:pt x="1891157" y="6350"/>
                  </a:moveTo>
                  <a:lnTo>
                    <a:pt x="2140204" y="6350"/>
                  </a:lnTo>
                  <a:lnTo>
                    <a:pt x="2141854" y="6350"/>
                  </a:lnTo>
                  <a:lnTo>
                    <a:pt x="2143379" y="6731"/>
                  </a:lnTo>
                  <a:lnTo>
                    <a:pt x="2144649" y="7747"/>
                  </a:lnTo>
                  <a:lnTo>
                    <a:pt x="2146046" y="8763"/>
                  </a:lnTo>
                  <a:lnTo>
                    <a:pt x="2147189" y="10414"/>
                  </a:lnTo>
                  <a:lnTo>
                    <a:pt x="2148078" y="12700"/>
                  </a:lnTo>
                  <a:lnTo>
                    <a:pt x="2148966" y="14986"/>
                  </a:lnTo>
                  <a:lnTo>
                    <a:pt x="2149729" y="18034"/>
                  </a:lnTo>
                  <a:lnTo>
                    <a:pt x="2150110" y="21844"/>
                  </a:lnTo>
                  <a:lnTo>
                    <a:pt x="2150617" y="25654"/>
                  </a:lnTo>
                  <a:lnTo>
                    <a:pt x="2150872" y="30353"/>
                  </a:lnTo>
                  <a:lnTo>
                    <a:pt x="2150872" y="35814"/>
                  </a:lnTo>
                  <a:lnTo>
                    <a:pt x="2150872" y="41021"/>
                  </a:lnTo>
                  <a:lnTo>
                    <a:pt x="2150617" y="45593"/>
                  </a:lnTo>
                  <a:lnTo>
                    <a:pt x="2150110" y="49276"/>
                  </a:lnTo>
                  <a:lnTo>
                    <a:pt x="2149729" y="53086"/>
                  </a:lnTo>
                  <a:lnTo>
                    <a:pt x="2148966" y="56007"/>
                  </a:lnTo>
                  <a:lnTo>
                    <a:pt x="2148078" y="58293"/>
                  </a:lnTo>
                  <a:lnTo>
                    <a:pt x="2147189" y="60579"/>
                  </a:lnTo>
                  <a:lnTo>
                    <a:pt x="2146046" y="62230"/>
                  </a:lnTo>
                  <a:lnTo>
                    <a:pt x="2144649" y="63373"/>
                  </a:lnTo>
                  <a:lnTo>
                    <a:pt x="2143379" y="64516"/>
                  </a:lnTo>
                  <a:lnTo>
                    <a:pt x="2141854" y="65024"/>
                  </a:lnTo>
                  <a:lnTo>
                    <a:pt x="2140204" y="65024"/>
                  </a:lnTo>
                  <a:lnTo>
                    <a:pt x="2051685" y="65024"/>
                  </a:lnTo>
                  <a:lnTo>
                    <a:pt x="2051685" y="349885"/>
                  </a:lnTo>
                  <a:lnTo>
                    <a:pt x="2051685" y="351663"/>
                  </a:lnTo>
                  <a:lnTo>
                    <a:pt x="2051050" y="353314"/>
                  </a:lnTo>
                  <a:lnTo>
                    <a:pt x="2049907" y="354711"/>
                  </a:lnTo>
                  <a:lnTo>
                    <a:pt x="2048764" y="356235"/>
                  </a:lnTo>
                  <a:lnTo>
                    <a:pt x="2046732" y="357378"/>
                  </a:lnTo>
                  <a:lnTo>
                    <a:pt x="2044064" y="358267"/>
                  </a:lnTo>
                  <a:lnTo>
                    <a:pt x="2041271" y="359283"/>
                  </a:lnTo>
                  <a:lnTo>
                    <a:pt x="2037588" y="359918"/>
                  </a:lnTo>
                  <a:lnTo>
                    <a:pt x="2033015" y="360553"/>
                  </a:lnTo>
                  <a:lnTo>
                    <a:pt x="2028316" y="361061"/>
                  </a:lnTo>
                  <a:lnTo>
                    <a:pt x="2022602" y="361315"/>
                  </a:lnTo>
                  <a:lnTo>
                    <a:pt x="2015616" y="361315"/>
                  </a:lnTo>
                  <a:lnTo>
                    <a:pt x="2008759" y="361315"/>
                  </a:lnTo>
                  <a:lnTo>
                    <a:pt x="1987296" y="358267"/>
                  </a:lnTo>
                  <a:lnTo>
                    <a:pt x="1984502" y="357378"/>
                  </a:lnTo>
                  <a:lnTo>
                    <a:pt x="1982597" y="356235"/>
                  </a:lnTo>
                  <a:lnTo>
                    <a:pt x="1981327" y="354711"/>
                  </a:lnTo>
                  <a:lnTo>
                    <a:pt x="1980184" y="353314"/>
                  </a:lnTo>
                  <a:lnTo>
                    <a:pt x="1979549" y="351663"/>
                  </a:lnTo>
                  <a:lnTo>
                    <a:pt x="1979549" y="349885"/>
                  </a:lnTo>
                  <a:lnTo>
                    <a:pt x="1979549" y="65024"/>
                  </a:lnTo>
                  <a:lnTo>
                    <a:pt x="1891157" y="65024"/>
                  </a:lnTo>
                  <a:lnTo>
                    <a:pt x="1889252" y="65024"/>
                  </a:lnTo>
                  <a:lnTo>
                    <a:pt x="1887727" y="64516"/>
                  </a:lnTo>
                  <a:lnTo>
                    <a:pt x="1886458" y="63373"/>
                  </a:lnTo>
                  <a:lnTo>
                    <a:pt x="1885188" y="62230"/>
                  </a:lnTo>
                  <a:lnTo>
                    <a:pt x="1884045" y="60579"/>
                  </a:lnTo>
                  <a:lnTo>
                    <a:pt x="1880489" y="41021"/>
                  </a:lnTo>
                  <a:lnTo>
                    <a:pt x="1880489" y="35814"/>
                  </a:lnTo>
                  <a:lnTo>
                    <a:pt x="1880489" y="30353"/>
                  </a:lnTo>
                  <a:lnTo>
                    <a:pt x="1889252" y="6350"/>
                  </a:lnTo>
                  <a:lnTo>
                    <a:pt x="1891157" y="6350"/>
                  </a:lnTo>
                  <a:close/>
                </a:path>
                <a:path w="5313680" h="366395">
                  <a:moveTo>
                    <a:pt x="1295400" y="6350"/>
                  </a:moveTo>
                  <a:lnTo>
                    <a:pt x="1471802" y="6350"/>
                  </a:lnTo>
                  <a:lnTo>
                    <a:pt x="1473453" y="6350"/>
                  </a:lnTo>
                  <a:lnTo>
                    <a:pt x="1474851" y="6731"/>
                  </a:lnTo>
                  <a:lnTo>
                    <a:pt x="1476121" y="7620"/>
                  </a:lnTo>
                  <a:lnTo>
                    <a:pt x="1477517" y="8509"/>
                  </a:lnTo>
                  <a:lnTo>
                    <a:pt x="1478534" y="10160"/>
                  </a:lnTo>
                  <a:lnTo>
                    <a:pt x="1479423" y="12446"/>
                  </a:lnTo>
                  <a:lnTo>
                    <a:pt x="1480312" y="14732"/>
                  </a:lnTo>
                  <a:lnTo>
                    <a:pt x="1481074" y="17653"/>
                  </a:lnTo>
                  <a:lnTo>
                    <a:pt x="1481454" y="21209"/>
                  </a:lnTo>
                  <a:lnTo>
                    <a:pt x="1481963" y="24765"/>
                  </a:lnTo>
                  <a:lnTo>
                    <a:pt x="1482216" y="29210"/>
                  </a:lnTo>
                  <a:lnTo>
                    <a:pt x="1482216" y="34671"/>
                  </a:lnTo>
                  <a:lnTo>
                    <a:pt x="1482216" y="39751"/>
                  </a:lnTo>
                  <a:lnTo>
                    <a:pt x="1481963" y="44069"/>
                  </a:lnTo>
                  <a:lnTo>
                    <a:pt x="1481454" y="47625"/>
                  </a:lnTo>
                  <a:lnTo>
                    <a:pt x="1481074" y="51181"/>
                  </a:lnTo>
                  <a:lnTo>
                    <a:pt x="1480312" y="54102"/>
                  </a:lnTo>
                  <a:lnTo>
                    <a:pt x="1479423" y="56261"/>
                  </a:lnTo>
                  <a:lnTo>
                    <a:pt x="1478534" y="58420"/>
                  </a:lnTo>
                  <a:lnTo>
                    <a:pt x="1477517" y="60071"/>
                  </a:lnTo>
                  <a:lnTo>
                    <a:pt x="1476121" y="61087"/>
                  </a:lnTo>
                  <a:lnTo>
                    <a:pt x="1474851" y="62103"/>
                  </a:lnTo>
                  <a:lnTo>
                    <a:pt x="1473453" y="62484"/>
                  </a:lnTo>
                  <a:lnTo>
                    <a:pt x="1471802" y="62484"/>
                  </a:lnTo>
                  <a:lnTo>
                    <a:pt x="1345691" y="62484"/>
                  </a:lnTo>
                  <a:lnTo>
                    <a:pt x="1345691" y="148844"/>
                  </a:lnTo>
                  <a:lnTo>
                    <a:pt x="1452372" y="148844"/>
                  </a:lnTo>
                  <a:lnTo>
                    <a:pt x="1454023" y="148844"/>
                  </a:lnTo>
                  <a:lnTo>
                    <a:pt x="1463039" y="171323"/>
                  </a:lnTo>
                  <a:lnTo>
                    <a:pt x="1463039" y="176403"/>
                  </a:lnTo>
                  <a:lnTo>
                    <a:pt x="1463039" y="181737"/>
                  </a:lnTo>
                  <a:lnTo>
                    <a:pt x="1460373" y="197866"/>
                  </a:lnTo>
                  <a:lnTo>
                    <a:pt x="1459484" y="199898"/>
                  </a:lnTo>
                  <a:lnTo>
                    <a:pt x="1458340" y="201422"/>
                  </a:lnTo>
                  <a:lnTo>
                    <a:pt x="1456944" y="202311"/>
                  </a:lnTo>
                  <a:lnTo>
                    <a:pt x="1455547" y="203327"/>
                  </a:lnTo>
                  <a:lnTo>
                    <a:pt x="1454023" y="203708"/>
                  </a:lnTo>
                  <a:lnTo>
                    <a:pt x="1452372" y="203708"/>
                  </a:lnTo>
                  <a:lnTo>
                    <a:pt x="1345691" y="203708"/>
                  </a:lnTo>
                  <a:lnTo>
                    <a:pt x="1345691" y="303403"/>
                  </a:lnTo>
                  <a:lnTo>
                    <a:pt x="1472946" y="303403"/>
                  </a:lnTo>
                  <a:lnTo>
                    <a:pt x="1474597" y="303403"/>
                  </a:lnTo>
                  <a:lnTo>
                    <a:pt x="1475994" y="303911"/>
                  </a:lnTo>
                  <a:lnTo>
                    <a:pt x="1477390" y="304927"/>
                  </a:lnTo>
                  <a:lnTo>
                    <a:pt x="1478788" y="305943"/>
                  </a:lnTo>
                  <a:lnTo>
                    <a:pt x="1479930" y="307467"/>
                  </a:lnTo>
                  <a:lnTo>
                    <a:pt x="1480820" y="309753"/>
                  </a:lnTo>
                  <a:lnTo>
                    <a:pt x="1481709" y="311912"/>
                  </a:lnTo>
                  <a:lnTo>
                    <a:pt x="1482471" y="314706"/>
                  </a:lnTo>
                  <a:lnTo>
                    <a:pt x="1482852" y="318262"/>
                  </a:lnTo>
                  <a:lnTo>
                    <a:pt x="1483360" y="321818"/>
                  </a:lnTo>
                  <a:lnTo>
                    <a:pt x="1483614" y="326263"/>
                  </a:lnTo>
                  <a:lnTo>
                    <a:pt x="1483614" y="331597"/>
                  </a:lnTo>
                  <a:lnTo>
                    <a:pt x="1483614" y="336804"/>
                  </a:lnTo>
                  <a:lnTo>
                    <a:pt x="1483360" y="341249"/>
                  </a:lnTo>
                  <a:lnTo>
                    <a:pt x="1482852" y="344805"/>
                  </a:lnTo>
                  <a:lnTo>
                    <a:pt x="1482471" y="348361"/>
                  </a:lnTo>
                  <a:lnTo>
                    <a:pt x="1477390" y="358140"/>
                  </a:lnTo>
                  <a:lnTo>
                    <a:pt x="1475994" y="359156"/>
                  </a:lnTo>
                  <a:lnTo>
                    <a:pt x="1474597" y="359664"/>
                  </a:lnTo>
                  <a:lnTo>
                    <a:pt x="1472946" y="359664"/>
                  </a:lnTo>
                  <a:lnTo>
                    <a:pt x="1295400" y="359664"/>
                  </a:lnTo>
                  <a:lnTo>
                    <a:pt x="1289430" y="359664"/>
                  </a:lnTo>
                  <a:lnTo>
                    <a:pt x="1284351" y="357886"/>
                  </a:lnTo>
                  <a:lnTo>
                    <a:pt x="1280287" y="354330"/>
                  </a:lnTo>
                  <a:lnTo>
                    <a:pt x="1276096" y="350774"/>
                  </a:lnTo>
                  <a:lnTo>
                    <a:pt x="1274064" y="345059"/>
                  </a:lnTo>
                  <a:lnTo>
                    <a:pt x="1274064" y="337058"/>
                  </a:lnTo>
                  <a:lnTo>
                    <a:pt x="1274064" y="28956"/>
                  </a:lnTo>
                  <a:lnTo>
                    <a:pt x="1274064" y="20955"/>
                  </a:lnTo>
                  <a:lnTo>
                    <a:pt x="1276096" y="15113"/>
                  </a:lnTo>
                  <a:lnTo>
                    <a:pt x="1280287" y="11557"/>
                  </a:lnTo>
                  <a:lnTo>
                    <a:pt x="1284351" y="8001"/>
                  </a:lnTo>
                  <a:lnTo>
                    <a:pt x="1289430" y="6350"/>
                  </a:lnTo>
                  <a:lnTo>
                    <a:pt x="1295400" y="6350"/>
                  </a:lnTo>
                  <a:close/>
                </a:path>
                <a:path w="5313680" h="366395">
                  <a:moveTo>
                    <a:pt x="943355" y="6350"/>
                  </a:moveTo>
                  <a:lnTo>
                    <a:pt x="1034034" y="6350"/>
                  </a:lnTo>
                  <a:lnTo>
                    <a:pt x="1056753" y="7040"/>
                  </a:lnTo>
                  <a:lnTo>
                    <a:pt x="1096809" y="12565"/>
                  </a:lnTo>
                  <a:lnTo>
                    <a:pt x="1144492" y="31115"/>
                  </a:lnTo>
                  <a:lnTo>
                    <a:pt x="1180240" y="61646"/>
                  </a:lnTo>
                  <a:lnTo>
                    <a:pt x="1203833" y="103759"/>
                  </a:lnTo>
                  <a:lnTo>
                    <a:pt x="1214905" y="157390"/>
                  </a:lnTo>
                  <a:lnTo>
                    <a:pt x="1215644" y="177800"/>
                  </a:lnTo>
                  <a:lnTo>
                    <a:pt x="1214856" y="201209"/>
                  </a:lnTo>
                  <a:lnTo>
                    <a:pt x="1208518" y="242790"/>
                  </a:lnTo>
                  <a:lnTo>
                    <a:pt x="1187481" y="292322"/>
                  </a:lnTo>
                  <a:lnTo>
                    <a:pt x="1153947" y="327534"/>
                  </a:lnTo>
                  <a:lnTo>
                    <a:pt x="1108710" y="349377"/>
                  </a:lnTo>
                  <a:lnTo>
                    <a:pt x="1050399" y="359021"/>
                  </a:lnTo>
                  <a:lnTo>
                    <a:pt x="1027684" y="359664"/>
                  </a:lnTo>
                  <a:lnTo>
                    <a:pt x="943355" y="359664"/>
                  </a:lnTo>
                  <a:lnTo>
                    <a:pt x="937387" y="359664"/>
                  </a:lnTo>
                  <a:lnTo>
                    <a:pt x="932307" y="357886"/>
                  </a:lnTo>
                  <a:lnTo>
                    <a:pt x="928242" y="354330"/>
                  </a:lnTo>
                  <a:lnTo>
                    <a:pt x="924051" y="350774"/>
                  </a:lnTo>
                  <a:lnTo>
                    <a:pt x="922020" y="345059"/>
                  </a:lnTo>
                  <a:lnTo>
                    <a:pt x="922020" y="337058"/>
                  </a:lnTo>
                  <a:lnTo>
                    <a:pt x="922020" y="28956"/>
                  </a:lnTo>
                  <a:lnTo>
                    <a:pt x="922020" y="20955"/>
                  </a:lnTo>
                  <a:lnTo>
                    <a:pt x="924051" y="15113"/>
                  </a:lnTo>
                  <a:lnTo>
                    <a:pt x="928242" y="11557"/>
                  </a:lnTo>
                  <a:lnTo>
                    <a:pt x="932307" y="8001"/>
                  </a:lnTo>
                  <a:lnTo>
                    <a:pt x="937387" y="6350"/>
                  </a:lnTo>
                  <a:lnTo>
                    <a:pt x="943355" y="6350"/>
                  </a:lnTo>
                  <a:close/>
                </a:path>
                <a:path w="5313680" h="366395">
                  <a:moveTo>
                    <a:pt x="254380" y="6350"/>
                  </a:moveTo>
                  <a:lnTo>
                    <a:pt x="503427" y="6350"/>
                  </a:lnTo>
                  <a:lnTo>
                    <a:pt x="505078" y="6350"/>
                  </a:lnTo>
                  <a:lnTo>
                    <a:pt x="506602" y="6731"/>
                  </a:lnTo>
                  <a:lnTo>
                    <a:pt x="507873" y="7747"/>
                  </a:lnTo>
                  <a:lnTo>
                    <a:pt x="509270" y="8763"/>
                  </a:lnTo>
                  <a:lnTo>
                    <a:pt x="510413" y="10414"/>
                  </a:lnTo>
                  <a:lnTo>
                    <a:pt x="511301" y="12700"/>
                  </a:lnTo>
                  <a:lnTo>
                    <a:pt x="512190" y="14986"/>
                  </a:lnTo>
                  <a:lnTo>
                    <a:pt x="512952" y="18034"/>
                  </a:lnTo>
                  <a:lnTo>
                    <a:pt x="513334" y="21844"/>
                  </a:lnTo>
                  <a:lnTo>
                    <a:pt x="513841" y="25654"/>
                  </a:lnTo>
                  <a:lnTo>
                    <a:pt x="514096" y="30353"/>
                  </a:lnTo>
                  <a:lnTo>
                    <a:pt x="514096" y="35814"/>
                  </a:lnTo>
                  <a:lnTo>
                    <a:pt x="514096" y="41021"/>
                  </a:lnTo>
                  <a:lnTo>
                    <a:pt x="513841" y="45593"/>
                  </a:lnTo>
                  <a:lnTo>
                    <a:pt x="513334" y="49276"/>
                  </a:lnTo>
                  <a:lnTo>
                    <a:pt x="512952" y="53086"/>
                  </a:lnTo>
                  <a:lnTo>
                    <a:pt x="512190" y="56007"/>
                  </a:lnTo>
                  <a:lnTo>
                    <a:pt x="511301" y="58293"/>
                  </a:lnTo>
                  <a:lnTo>
                    <a:pt x="510413" y="60579"/>
                  </a:lnTo>
                  <a:lnTo>
                    <a:pt x="509270" y="62230"/>
                  </a:lnTo>
                  <a:lnTo>
                    <a:pt x="507873" y="63373"/>
                  </a:lnTo>
                  <a:lnTo>
                    <a:pt x="506602" y="64516"/>
                  </a:lnTo>
                  <a:lnTo>
                    <a:pt x="505078" y="65024"/>
                  </a:lnTo>
                  <a:lnTo>
                    <a:pt x="503427" y="65024"/>
                  </a:lnTo>
                  <a:lnTo>
                    <a:pt x="414909" y="65024"/>
                  </a:lnTo>
                  <a:lnTo>
                    <a:pt x="414909" y="349885"/>
                  </a:lnTo>
                  <a:lnTo>
                    <a:pt x="414909" y="351663"/>
                  </a:lnTo>
                  <a:lnTo>
                    <a:pt x="414274" y="353314"/>
                  </a:lnTo>
                  <a:lnTo>
                    <a:pt x="413130" y="354711"/>
                  </a:lnTo>
                  <a:lnTo>
                    <a:pt x="411988" y="356235"/>
                  </a:lnTo>
                  <a:lnTo>
                    <a:pt x="409955" y="357378"/>
                  </a:lnTo>
                  <a:lnTo>
                    <a:pt x="407288" y="358267"/>
                  </a:lnTo>
                  <a:lnTo>
                    <a:pt x="404495" y="359283"/>
                  </a:lnTo>
                  <a:lnTo>
                    <a:pt x="400812" y="359918"/>
                  </a:lnTo>
                  <a:lnTo>
                    <a:pt x="396239" y="360553"/>
                  </a:lnTo>
                  <a:lnTo>
                    <a:pt x="391540" y="361061"/>
                  </a:lnTo>
                  <a:lnTo>
                    <a:pt x="385825" y="361315"/>
                  </a:lnTo>
                  <a:lnTo>
                    <a:pt x="378840" y="361315"/>
                  </a:lnTo>
                  <a:lnTo>
                    <a:pt x="371983" y="361315"/>
                  </a:lnTo>
                  <a:lnTo>
                    <a:pt x="350520" y="358267"/>
                  </a:lnTo>
                  <a:lnTo>
                    <a:pt x="347725" y="357378"/>
                  </a:lnTo>
                  <a:lnTo>
                    <a:pt x="345821" y="356235"/>
                  </a:lnTo>
                  <a:lnTo>
                    <a:pt x="344550" y="354711"/>
                  </a:lnTo>
                  <a:lnTo>
                    <a:pt x="343408" y="353314"/>
                  </a:lnTo>
                  <a:lnTo>
                    <a:pt x="342773" y="351663"/>
                  </a:lnTo>
                  <a:lnTo>
                    <a:pt x="342773" y="349885"/>
                  </a:lnTo>
                  <a:lnTo>
                    <a:pt x="342773" y="65024"/>
                  </a:lnTo>
                  <a:lnTo>
                    <a:pt x="254380" y="65024"/>
                  </a:lnTo>
                  <a:lnTo>
                    <a:pt x="252475" y="65024"/>
                  </a:lnTo>
                  <a:lnTo>
                    <a:pt x="250951" y="64516"/>
                  </a:lnTo>
                  <a:lnTo>
                    <a:pt x="249682" y="63373"/>
                  </a:lnTo>
                  <a:lnTo>
                    <a:pt x="248412" y="62230"/>
                  </a:lnTo>
                  <a:lnTo>
                    <a:pt x="247269" y="60579"/>
                  </a:lnTo>
                  <a:lnTo>
                    <a:pt x="243712" y="41021"/>
                  </a:lnTo>
                  <a:lnTo>
                    <a:pt x="243712" y="35814"/>
                  </a:lnTo>
                  <a:lnTo>
                    <a:pt x="243712" y="30353"/>
                  </a:lnTo>
                  <a:lnTo>
                    <a:pt x="252475" y="6350"/>
                  </a:lnTo>
                  <a:lnTo>
                    <a:pt x="254380" y="6350"/>
                  </a:lnTo>
                  <a:close/>
                </a:path>
                <a:path w="5313680" h="366395">
                  <a:moveTo>
                    <a:pt x="4699381" y="5207"/>
                  </a:moveTo>
                  <a:lnTo>
                    <a:pt x="4705604" y="5207"/>
                  </a:lnTo>
                  <a:lnTo>
                    <a:pt x="4710810" y="5461"/>
                  </a:lnTo>
                  <a:lnTo>
                    <a:pt x="4715002" y="5842"/>
                  </a:lnTo>
                  <a:lnTo>
                    <a:pt x="4719193" y="6350"/>
                  </a:lnTo>
                  <a:lnTo>
                    <a:pt x="4722368" y="7112"/>
                  </a:lnTo>
                  <a:lnTo>
                    <a:pt x="4724654" y="8255"/>
                  </a:lnTo>
                  <a:lnTo>
                    <a:pt x="4726940" y="9271"/>
                  </a:lnTo>
                  <a:lnTo>
                    <a:pt x="4728591" y="10541"/>
                  </a:lnTo>
                  <a:lnTo>
                    <a:pt x="4729480" y="12065"/>
                  </a:lnTo>
                  <a:lnTo>
                    <a:pt x="4730369" y="13462"/>
                  </a:lnTo>
                  <a:lnTo>
                    <a:pt x="4730877" y="15113"/>
                  </a:lnTo>
                  <a:lnTo>
                    <a:pt x="4730877" y="16891"/>
                  </a:lnTo>
                  <a:lnTo>
                    <a:pt x="4730877" y="334518"/>
                  </a:lnTo>
                  <a:lnTo>
                    <a:pt x="4730877" y="338709"/>
                  </a:lnTo>
                  <a:lnTo>
                    <a:pt x="4730115" y="342519"/>
                  </a:lnTo>
                  <a:lnTo>
                    <a:pt x="4728591" y="345694"/>
                  </a:lnTo>
                  <a:lnTo>
                    <a:pt x="4727194" y="348996"/>
                  </a:lnTo>
                  <a:lnTo>
                    <a:pt x="4725289" y="351790"/>
                  </a:lnTo>
                  <a:lnTo>
                    <a:pt x="4722749" y="353949"/>
                  </a:lnTo>
                  <a:lnTo>
                    <a:pt x="4720335" y="356108"/>
                  </a:lnTo>
                  <a:lnTo>
                    <a:pt x="4717415" y="357759"/>
                  </a:lnTo>
                  <a:lnTo>
                    <a:pt x="4713985" y="358775"/>
                  </a:lnTo>
                  <a:lnTo>
                    <a:pt x="4710683" y="359664"/>
                  </a:lnTo>
                  <a:lnTo>
                    <a:pt x="4707255" y="360172"/>
                  </a:lnTo>
                  <a:lnTo>
                    <a:pt x="4703826" y="360172"/>
                  </a:lnTo>
                  <a:lnTo>
                    <a:pt x="4673219" y="360172"/>
                  </a:lnTo>
                  <a:lnTo>
                    <a:pt x="4666869" y="360172"/>
                  </a:lnTo>
                  <a:lnTo>
                    <a:pt x="4661281" y="359537"/>
                  </a:lnTo>
                  <a:lnTo>
                    <a:pt x="4656708" y="358267"/>
                  </a:lnTo>
                  <a:lnTo>
                    <a:pt x="4652009" y="356997"/>
                  </a:lnTo>
                  <a:lnTo>
                    <a:pt x="4626752" y="327818"/>
                  </a:lnTo>
                  <a:lnTo>
                    <a:pt x="4620259" y="315468"/>
                  </a:lnTo>
                  <a:lnTo>
                    <a:pt x="4532249" y="150241"/>
                  </a:lnTo>
                  <a:lnTo>
                    <a:pt x="4512871" y="109934"/>
                  </a:lnTo>
                  <a:lnTo>
                    <a:pt x="4502531" y="85217"/>
                  </a:lnTo>
                  <a:lnTo>
                    <a:pt x="4502023" y="85217"/>
                  </a:lnTo>
                  <a:lnTo>
                    <a:pt x="4503674" y="124460"/>
                  </a:lnTo>
                  <a:lnTo>
                    <a:pt x="4504182" y="164719"/>
                  </a:lnTo>
                  <a:lnTo>
                    <a:pt x="4504182" y="349631"/>
                  </a:lnTo>
                  <a:lnTo>
                    <a:pt x="4504182" y="351409"/>
                  </a:lnTo>
                  <a:lnTo>
                    <a:pt x="4503674" y="353060"/>
                  </a:lnTo>
                  <a:lnTo>
                    <a:pt x="4502658" y="354457"/>
                  </a:lnTo>
                  <a:lnTo>
                    <a:pt x="4501642" y="355981"/>
                  </a:lnTo>
                  <a:lnTo>
                    <a:pt x="4499991" y="357124"/>
                  </a:lnTo>
                  <a:lnTo>
                    <a:pt x="4497451" y="358140"/>
                  </a:lnTo>
                  <a:lnTo>
                    <a:pt x="4495038" y="359156"/>
                  </a:lnTo>
                  <a:lnTo>
                    <a:pt x="4491735" y="359918"/>
                  </a:lnTo>
                  <a:lnTo>
                    <a:pt x="4487545" y="360553"/>
                  </a:lnTo>
                  <a:lnTo>
                    <a:pt x="4483354" y="361061"/>
                  </a:lnTo>
                  <a:lnTo>
                    <a:pt x="4477893" y="361315"/>
                  </a:lnTo>
                  <a:lnTo>
                    <a:pt x="4471416" y="361315"/>
                  </a:lnTo>
                  <a:lnTo>
                    <a:pt x="4465066" y="361315"/>
                  </a:lnTo>
                  <a:lnTo>
                    <a:pt x="4445761" y="358140"/>
                  </a:lnTo>
                  <a:lnTo>
                    <a:pt x="4443349" y="357124"/>
                  </a:lnTo>
                  <a:lnTo>
                    <a:pt x="4441698" y="355981"/>
                  </a:lnTo>
                  <a:lnTo>
                    <a:pt x="4440808" y="354457"/>
                  </a:lnTo>
                  <a:lnTo>
                    <a:pt x="4439920" y="353060"/>
                  </a:lnTo>
                  <a:lnTo>
                    <a:pt x="4439411" y="351409"/>
                  </a:lnTo>
                  <a:lnTo>
                    <a:pt x="4439411" y="349631"/>
                  </a:lnTo>
                  <a:lnTo>
                    <a:pt x="4439411" y="32004"/>
                  </a:lnTo>
                  <a:lnTo>
                    <a:pt x="4439411" y="23368"/>
                  </a:lnTo>
                  <a:lnTo>
                    <a:pt x="4441952" y="17018"/>
                  </a:lnTo>
                  <a:lnTo>
                    <a:pt x="4446905" y="12700"/>
                  </a:lnTo>
                  <a:lnTo>
                    <a:pt x="4451984" y="8382"/>
                  </a:lnTo>
                  <a:lnTo>
                    <a:pt x="4458081" y="6350"/>
                  </a:lnTo>
                  <a:lnTo>
                    <a:pt x="4465320" y="6350"/>
                  </a:lnTo>
                  <a:lnTo>
                    <a:pt x="4503928" y="6350"/>
                  </a:lnTo>
                  <a:lnTo>
                    <a:pt x="4510785" y="6350"/>
                  </a:lnTo>
                  <a:lnTo>
                    <a:pt x="4516628" y="6858"/>
                  </a:lnTo>
                  <a:lnTo>
                    <a:pt x="4521327" y="8001"/>
                  </a:lnTo>
                  <a:lnTo>
                    <a:pt x="4526153" y="9271"/>
                  </a:lnTo>
                  <a:lnTo>
                    <a:pt x="4530344" y="11176"/>
                  </a:lnTo>
                  <a:lnTo>
                    <a:pt x="4534027" y="13970"/>
                  </a:lnTo>
                  <a:lnTo>
                    <a:pt x="4537836" y="16637"/>
                  </a:lnTo>
                  <a:lnTo>
                    <a:pt x="4541266" y="20447"/>
                  </a:lnTo>
                  <a:lnTo>
                    <a:pt x="4544568" y="25273"/>
                  </a:lnTo>
                  <a:lnTo>
                    <a:pt x="4547870" y="30099"/>
                  </a:lnTo>
                  <a:lnTo>
                    <a:pt x="4551172" y="36068"/>
                  </a:lnTo>
                  <a:lnTo>
                    <a:pt x="4554728" y="43180"/>
                  </a:lnTo>
                  <a:lnTo>
                    <a:pt x="4623561" y="172339"/>
                  </a:lnTo>
                  <a:lnTo>
                    <a:pt x="4639309" y="202946"/>
                  </a:lnTo>
                  <a:lnTo>
                    <a:pt x="4643120" y="210566"/>
                  </a:lnTo>
                  <a:lnTo>
                    <a:pt x="4646676" y="218059"/>
                  </a:lnTo>
                  <a:lnTo>
                    <a:pt x="4650358" y="225679"/>
                  </a:lnTo>
                  <a:lnTo>
                    <a:pt x="4653915" y="233045"/>
                  </a:lnTo>
                  <a:lnTo>
                    <a:pt x="4657344" y="240284"/>
                  </a:lnTo>
                  <a:lnTo>
                    <a:pt x="4660773" y="247650"/>
                  </a:lnTo>
                  <a:lnTo>
                    <a:pt x="4664202" y="254889"/>
                  </a:lnTo>
                  <a:lnTo>
                    <a:pt x="4667504" y="262128"/>
                  </a:lnTo>
                  <a:lnTo>
                    <a:pt x="4667758" y="262128"/>
                  </a:lnTo>
                  <a:lnTo>
                    <a:pt x="4667380" y="252485"/>
                  </a:lnTo>
                  <a:lnTo>
                    <a:pt x="4667027" y="242617"/>
                  </a:lnTo>
                  <a:lnTo>
                    <a:pt x="4666202" y="202072"/>
                  </a:lnTo>
                  <a:lnTo>
                    <a:pt x="4666107" y="182753"/>
                  </a:lnTo>
                  <a:lnTo>
                    <a:pt x="4666107" y="16891"/>
                  </a:lnTo>
                  <a:lnTo>
                    <a:pt x="4666107" y="15113"/>
                  </a:lnTo>
                  <a:lnTo>
                    <a:pt x="4666615" y="13462"/>
                  </a:lnTo>
                  <a:lnTo>
                    <a:pt x="4667758" y="12065"/>
                  </a:lnTo>
                  <a:lnTo>
                    <a:pt x="4668901" y="10541"/>
                  </a:lnTo>
                  <a:lnTo>
                    <a:pt x="4670679" y="9271"/>
                  </a:lnTo>
                  <a:lnTo>
                    <a:pt x="4673219" y="8255"/>
                  </a:lnTo>
                  <a:lnTo>
                    <a:pt x="4675758" y="7112"/>
                  </a:lnTo>
                  <a:lnTo>
                    <a:pt x="4679188" y="6350"/>
                  </a:lnTo>
                  <a:lnTo>
                    <a:pt x="4683252" y="5842"/>
                  </a:lnTo>
                  <a:lnTo>
                    <a:pt x="4687443" y="5461"/>
                  </a:lnTo>
                  <a:lnTo>
                    <a:pt x="4692904" y="5207"/>
                  </a:lnTo>
                  <a:lnTo>
                    <a:pt x="4699381" y="5207"/>
                  </a:lnTo>
                  <a:close/>
                </a:path>
                <a:path w="5313680" h="366395">
                  <a:moveTo>
                    <a:pt x="3705732" y="5207"/>
                  </a:moveTo>
                  <a:lnTo>
                    <a:pt x="3711955" y="5207"/>
                  </a:lnTo>
                  <a:lnTo>
                    <a:pt x="3717163" y="5461"/>
                  </a:lnTo>
                  <a:lnTo>
                    <a:pt x="3721354" y="5842"/>
                  </a:lnTo>
                  <a:lnTo>
                    <a:pt x="3725545" y="6350"/>
                  </a:lnTo>
                  <a:lnTo>
                    <a:pt x="3728720" y="7112"/>
                  </a:lnTo>
                  <a:lnTo>
                    <a:pt x="3731005" y="8255"/>
                  </a:lnTo>
                  <a:lnTo>
                    <a:pt x="3733292" y="9271"/>
                  </a:lnTo>
                  <a:lnTo>
                    <a:pt x="3734943" y="10541"/>
                  </a:lnTo>
                  <a:lnTo>
                    <a:pt x="3735831" y="12065"/>
                  </a:lnTo>
                  <a:lnTo>
                    <a:pt x="3736721" y="13462"/>
                  </a:lnTo>
                  <a:lnTo>
                    <a:pt x="3737229" y="15113"/>
                  </a:lnTo>
                  <a:lnTo>
                    <a:pt x="3737229" y="16891"/>
                  </a:lnTo>
                  <a:lnTo>
                    <a:pt x="3737229" y="334518"/>
                  </a:lnTo>
                  <a:lnTo>
                    <a:pt x="3737229" y="338709"/>
                  </a:lnTo>
                  <a:lnTo>
                    <a:pt x="3736467" y="342519"/>
                  </a:lnTo>
                  <a:lnTo>
                    <a:pt x="3734943" y="345694"/>
                  </a:lnTo>
                  <a:lnTo>
                    <a:pt x="3733546" y="348996"/>
                  </a:lnTo>
                  <a:lnTo>
                    <a:pt x="3731641" y="351790"/>
                  </a:lnTo>
                  <a:lnTo>
                    <a:pt x="3729101" y="353949"/>
                  </a:lnTo>
                  <a:lnTo>
                    <a:pt x="3726688" y="356108"/>
                  </a:lnTo>
                  <a:lnTo>
                    <a:pt x="3723767" y="357759"/>
                  </a:lnTo>
                  <a:lnTo>
                    <a:pt x="3720338" y="358775"/>
                  </a:lnTo>
                  <a:lnTo>
                    <a:pt x="3717035" y="359664"/>
                  </a:lnTo>
                  <a:lnTo>
                    <a:pt x="3713606" y="360172"/>
                  </a:lnTo>
                  <a:lnTo>
                    <a:pt x="3710178" y="360172"/>
                  </a:lnTo>
                  <a:lnTo>
                    <a:pt x="3679571" y="360172"/>
                  </a:lnTo>
                  <a:lnTo>
                    <a:pt x="3673221" y="360172"/>
                  </a:lnTo>
                  <a:lnTo>
                    <a:pt x="3667632" y="359537"/>
                  </a:lnTo>
                  <a:lnTo>
                    <a:pt x="3663060" y="358267"/>
                  </a:lnTo>
                  <a:lnTo>
                    <a:pt x="3658361" y="356997"/>
                  </a:lnTo>
                  <a:lnTo>
                    <a:pt x="3633104" y="327818"/>
                  </a:lnTo>
                  <a:lnTo>
                    <a:pt x="3626611" y="315468"/>
                  </a:lnTo>
                  <a:lnTo>
                    <a:pt x="3538601" y="150241"/>
                  </a:lnTo>
                  <a:lnTo>
                    <a:pt x="3519223" y="109934"/>
                  </a:lnTo>
                  <a:lnTo>
                    <a:pt x="3508882" y="85217"/>
                  </a:lnTo>
                  <a:lnTo>
                    <a:pt x="3508375" y="85217"/>
                  </a:lnTo>
                  <a:lnTo>
                    <a:pt x="3510026" y="124460"/>
                  </a:lnTo>
                  <a:lnTo>
                    <a:pt x="3510533" y="164719"/>
                  </a:lnTo>
                  <a:lnTo>
                    <a:pt x="3510533" y="349631"/>
                  </a:lnTo>
                  <a:lnTo>
                    <a:pt x="3510533" y="351409"/>
                  </a:lnTo>
                  <a:lnTo>
                    <a:pt x="3510026" y="353060"/>
                  </a:lnTo>
                  <a:lnTo>
                    <a:pt x="3509009" y="354457"/>
                  </a:lnTo>
                  <a:lnTo>
                    <a:pt x="3507994" y="355981"/>
                  </a:lnTo>
                  <a:lnTo>
                    <a:pt x="3506343" y="357124"/>
                  </a:lnTo>
                  <a:lnTo>
                    <a:pt x="3503803" y="358140"/>
                  </a:lnTo>
                  <a:lnTo>
                    <a:pt x="3501390" y="359156"/>
                  </a:lnTo>
                  <a:lnTo>
                    <a:pt x="3498088" y="359918"/>
                  </a:lnTo>
                  <a:lnTo>
                    <a:pt x="3493897" y="360553"/>
                  </a:lnTo>
                  <a:lnTo>
                    <a:pt x="3489705" y="361061"/>
                  </a:lnTo>
                  <a:lnTo>
                    <a:pt x="3484245" y="361315"/>
                  </a:lnTo>
                  <a:lnTo>
                    <a:pt x="3477768" y="361315"/>
                  </a:lnTo>
                  <a:lnTo>
                    <a:pt x="3471418" y="361315"/>
                  </a:lnTo>
                  <a:lnTo>
                    <a:pt x="3452114" y="358140"/>
                  </a:lnTo>
                  <a:lnTo>
                    <a:pt x="3449701" y="357124"/>
                  </a:lnTo>
                  <a:lnTo>
                    <a:pt x="3448050" y="355981"/>
                  </a:lnTo>
                  <a:lnTo>
                    <a:pt x="3447160" y="354457"/>
                  </a:lnTo>
                  <a:lnTo>
                    <a:pt x="3446272" y="353060"/>
                  </a:lnTo>
                  <a:lnTo>
                    <a:pt x="3445764" y="351409"/>
                  </a:lnTo>
                  <a:lnTo>
                    <a:pt x="3445764" y="349631"/>
                  </a:lnTo>
                  <a:lnTo>
                    <a:pt x="3445764" y="32004"/>
                  </a:lnTo>
                  <a:lnTo>
                    <a:pt x="3445764" y="23368"/>
                  </a:lnTo>
                  <a:lnTo>
                    <a:pt x="3448304" y="17018"/>
                  </a:lnTo>
                  <a:lnTo>
                    <a:pt x="3453256" y="12700"/>
                  </a:lnTo>
                  <a:lnTo>
                    <a:pt x="3458336" y="8382"/>
                  </a:lnTo>
                  <a:lnTo>
                    <a:pt x="3464432" y="6350"/>
                  </a:lnTo>
                  <a:lnTo>
                    <a:pt x="3471672" y="6350"/>
                  </a:lnTo>
                  <a:lnTo>
                    <a:pt x="3510279" y="6350"/>
                  </a:lnTo>
                  <a:lnTo>
                    <a:pt x="3517138" y="6350"/>
                  </a:lnTo>
                  <a:lnTo>
                    <a:pt x="3522979" y="6858"/>
                  </a:lnTo>
                  <a:lnTo>
                    <a:pt x="3527679" y="8001"/>
                  </a:lnTo>
                  <a:lnTo>
                    <a:pt x="3532504" y="9271"/>
                  </a:lnTo>
                  <a:lnTo>
                    <a:pt x="3536696" y="11176"/>
                  </a:lnTo>
                  <a:lnTo>
                    <a:pt x="3540379" y="13970"/>
                  </a:lnTo>
                  <a:lnTo>
                    <a:pt x="3544189" y="16637"/>
                  </a:lnTo>
                  <a:lnTo>
                    <a:pt x="3547618" y="20447"/>
                  </a:lnTo>
                  <a:lnTo>
                    <a:pt x="3550920" y="25273"/>
                  </a:lnTo>
                  <a:lnTo>
                    <a:pt x="3554222" y="30099"/>
                  </a:lnTo>
                  <a:lnTo>
                    <a:pt x="3557524" y="36068"/>
                  </a:lnTo>
                  <a:lnTo>
                    <a:pt x="3561079" y="43180"/>
                  </a:lnTo>
                  <a:lnTo>
                    <a:pt x="3629914" y="172339"/>
                  </a:lnTo>
                  <a:lnTo>
                    <a:pt x="3645661" y="202946"/>
                  </a:lnTo>
                  <a:lnTo>
                    <a:pt x="3649472" y="210566"/>
                  </a:lnTo>
                  <a:lnTo>
                    <a:pt x="3653028" y="218059"/>
                  </a:lnTo>
                  <a:lnTo>
                    <a:pt x="3656710" y="225679"/>
                  </a:lnTo>
                  <a:lnTo>
                    <a:pt x="3660267" y="233045"/>
                  </a:lnTo>
                  <a:lnTo>
                    <a:pt x="3663696" y="240284"/>
                  </a:lnTo>
                  <a:lnTo>
                    <a:pt x="3667125" y="247650"/>
                  </a:lnTo>
                  <a:lnTo>
                    <a:pt x="3670554" y="254889"/>
                  </a:lnTo>
                  <a:lnTo>
                    <a:pt x="3673855" y="262128"/>
                  </a:lnTo>
                  <a:lnTo>
                    <a:pt x="3674109" y="262128"/>
                  </a:lnTo>
                  <a:lnTo>
                    <a:pt x="3673732" y="252485"/>
                  </a:lnTo>
                  <a:lnTo>
                    <a:pt x="3673379" y="242617"/>
                  </a:lnTo>
                  <a:lnTo>
                    <a:pt x="3672554" y="202072"/>
                  </a:lnTo>
                  <a:lnTo>
                    <a:pt x="3672458" y="182753"/>
                  </a:lnTo>
                  <a:lnTo>
                    <a:pt x="3672458" y="16891"/>
                  </a:lnTo>
                  <a:lnTo>
                    <a:pt x="3672458" y="15113"/>
                  </a:lnTo>
                  <a:lnTo>
                    <a:pt x="3672967" y="13462"/>
                  </a:lnTo>
                  <a:lnTo>
                    <a:pt x="3674109" y="12065"/>
                  </a:lnTo>
                  <a:lnTo>
                    <a:pt x="3675253" y="10541"/>
                  </a:lnTo>
                  <a:lnTo>
                    <a:pt x="3677030" y="9271"/>
                  </a:lnTo>
                  <a:lnTo>
                    <a:pt x="3679571" y="8255"/>
                  </a:lnTo>
                  <a:lnTo>
                    <a:pt x="3682110" y="7112"/>
                  </a:lnTo>
                  <a:lnTo>
                    <a:pt x="3685540" y="6350"/>
                  </a:lnTo>
                  <a:lnTo>
                    <a:pt x="3689604" y="5842"/>
                  </a:lnTo>
                  <a:lnTo>
                    <a:pt x="3693795" y="5461"/>
                  </a:lnTo>
                  <a:lnTo>
                    <a:pt x="3699255" y="5207"/>
                  </a:lnTo>
                  <a:lnTo>
                    <a:pt x="3705732" y="5207"/>
                  </a:lnTo>
                  <a:close/>
                </a:path>
                <a:path w="5313680" h="366395">
                  <a:moveTo>
                    <a:pt x="1806828" y="5207"/>
                  </a:moveTo>
                  <a:lnTo>
                    <a:pt x="1813052" y="5207"/>
                  </a:lnTo>
                  <a:lnTo>
                    <a:pt x="1818259" y="5461"/>
                  </a:lnTo>
                  <a:lnTo>
                    <a:pt x="1822450" y="5842"/>
                  </a:lnTo>
                  <a:lnTo>
                    <a:pt x="1826640" y="6350"/>
                  </a:lnTo>
                  <a:lnTo>
                    <a:pt x="1829815" y="7112"/>
                  </a:lnTo>
                  <a:lnTo>
                    <a:pt x="1832102" y="8255"/>
                  </a:lnTo>
                  <a:lnTo>
                    <a:pt x="1834388" y="9271"/>
                  </a:lnTo>
                  <a:lnTo>
                    <a:pt x="1836039" y="10541"/>
                  </a:lnTo>
                  <a:lnTo>
                    <a:pt x="1836927" y="12065"/>
                  </a:lnTo>
                  <a:lnTo>
                    <a:pt x="1837816" y="13462"/>
                  </a:lnTo>
                  <a:lnTo>
                    <a:pt x="1838325" y="15113"/>
                  </a:lnTo>
                  <a:lnTo>
                    <a:pt x="1838325" y="16891"/>
                  </a:lnTo>
                  <a:lnTo>
                    <a:pt x="1838325" y="334518"/>
                  </a:lnTo>
                  <a:lnTo>
                    <a:pt x="1838325" y="338709"/>
                  </a:lnTo>
                  <a:lnTo>
                    <a:pt x="1837563" y="342519"/>
                  </a:lnTo>
                  <a:lnTo>
                    <a:pt x="1836039" y="345694"/>
                  </a:lnTo>
                  <a:lnTo>
                    <a:pt x="1834641" y="348996"/>
                  </a:lnTo>
                  <a:lnTo>
                    <a:pt x="1832737" y="351790"/>
                  </a:lnTo>
                  <a:lnTo>
                    <a:pt x="1830197" y="353949"/>
                  </a:lnTo>
                  <a:lnTo>
                    <a:pt x="1827784" y="356108"/>
                  </a:lnTo>
                  <a:lnTo>
                    <a:pt x="1824863" y="357759"/>
                  </a:lnTo>
                  <a:lnTo>
                    <a:pt x="1821434" y="358775"/>
                  </a:lnTo>
                  <a:lnTo>
                    <a:pt x="1818132" y="359664"/>
                  </a:lnTo>
                  <a:lnTo>
                    <a:pt x="1814702" y="360172"/>
                  </a:lnTo>
                  <a:lnTo>
                    <a:pt x="1811274" y="360172"/>
                  </a:lnTo>
                  <a:lnTo>
                    <a:pt x="1780666" y="360172"/>
                  </a:lnTo>
                  <a:lnTo>
                    <a:pt x="1774316" y="360172"/>
                  </a:lnTo>
                  <a:lnTo>
                    <a:pt x="1768728" y="359537"/>
                  </a:lnTo>
                  <a:lnTo>
                    <a:pt x="1764157" y="358267"/>
                  </a:lnTo>
                  <a:lnTo>
                    <a:pt x="1759458" y="356997"/>
                  </a:lnTo>
                  <a:lnTo>
                    <a:pt x="1734200" y="327818"/>
                  </a:lnTo>
                  <a:lnTo>
                    <a:pt x="1727708" y="315468"/>
                  </a:lnTo>
                  <a:lnTo>
                    <a:pt x="1639697" y="150241"/>
                  </a:lnTo>
                  <a:lnTo>
                    <a:pt x="1620319" y="109934"/>
                  </a:lnTo>
                  <a:lnTo>
                    <a:pt x="1609978" y="85217"/>
                  </a:lnTo>
                  <a:lnTo>
                    <a:pt x="1609471" y="85217"/>
                  </a:lnTo>
                  <a:lnTo>
                    <a:pt x="1611122" y="124460"/>
                  </a:lnTo>
                  <a:lnTo>
                    <a:pt x="1611629" y="164719"/>
                  </a:lnTo>
                  <a:lnTo>
                    <a:pt x="1611629" y="349631"/>
                  </a:lnTo>
                  <a:lnTo>
                    <a:pt x="1611629" y="351409"/>
                  </a:lnTo>
                  <a:lnTo>
                    <a:pt x="1611122" y="353060"/>
                  </a:lnTo>
                  <a:lnTo>
                    <a:pt x="1610105" y="354457"/>
                  </a:lnTo>
                  <a:lnTo>
                    <a:pt x="1609089" y="355981"/>
                  </a:lnTo>
                  <a:lnTo>
                    <a:pt x="1607439" y="357124"/>
                  </a:lnTo>
                  <a:lnTo>
                    <a:pt x="1604899" y="358140"/>
                  </a:lnTo>
                  <a:lnTo>
                    <a:pt x="1602486" y="359156"/>
                  </a:lnTo>
                  <a:lnTo>
                    <a:pt x="1599184" y="359918"/>
                  </a:lnTo>
                  <a:lnTo>
                    <a:pt x="1594992" y="360553"/>
                  </a:lnTo>
                  <a:lnTo>
                    <a:pt x="1590802" y="361061"/>
                  </a:lnTo>
                  <a:lnTo>
                    <a:pt x="1585340" y="361315"/>
                  </a:lnTo>
                  <a:lnTo>
                    <a:pt x="1578864" y="361315"/>
                  </a:lnTo>
                  <a:lnTo>
                    <a:pt x="1572514" y="361315"/>
                  </a:lnTo>
                  <a:lnTo>
                    <a:pt x="1553210" y="358140"/>
                  </a:lnTo>
                  <a:lnTo>
                    <a:pt x="1550797" y="357124"/>
                  </a:lnTo>
                  <a:lnTo>
                    <a:pt x="1549146" y="355981"/>
                  </a:lnTo>
                  <a:lnTo>
                    <a:pt x="1548257" y="354457"/>
                  </a:lnTo>
                  <a:lnTo>
                    <a:pt x="1547367" y="353060"/>
                  </a:lnTo>
                  <a:lnTo>
                    <a:pt x="1546860" y="351409"/>
                  </a:lnTo>
                  <a:lnTo>
                    <a:pt x="1546860" y="349631"/>
                  </a:lnTo>
                  <a:lnTo>
                    <a:pt x="1546860" y="32004"/>
                  </a:lnTo>
                  <a:lnTo>
                    <a:pt x="1546860" y="23368"/>
                  </a:lnTo>
                  <a:lnTo>
                    <a:pt x="1549400" y="17018"/>
                  </a:lnTo>
                  <a:lnTo>
                    <a:pt x="1554352" y="12700"/>
                  </a:lnTo>
                  <a:lnTo>
                    <a:pt x="1559433" y="8382"/>
                  </a:lnTo>
                  <a:lnTo>
                    <a:pt x="1565528" y="6350"/>
                  </a:lnTo>
                  <a:lnTo>
                    <a:pt x="1572767" y="6350"/>
                  </a:lnTo>
                  <a:lnTo>
                    <a:pt x="1611376" y="6350"/>
                  </a:lnTo>
                  <a:lnTo>
                    <a:pt x="1618234" y="6350"/>
                  </a:lnTo>
                  <a:lnTo>
                    <a:pt x="1624076" y="6858"/>
                  </a:lnTo>
                  <a:lnTo>
                    <a:pt x="1628775" y="8001"/>
                  </a:lnTo>
                  <a:lnTo>
                    <a:pt x="1633601" y="9271"/>
                  </a:lnTo>
                  <a:lnTo>
                    <a:pt x="1637791" y="11176"/>
                  </a:lnTo>
                  <a:lnTo>
                    <a:pt x="1641475" y="13970"/>
                  </a:lnTo>
                  <a:lnTo>
                    <a:pt x="1645285" y="16637"/>
                  </a:lnTo>
                  <a:lnTo>
                    <a:pt x="1648714" y="20447"/>
                  </a:lnTo>
                  <a:lnTo>
                    <a:pt x="1652015" y="25273"/>
                  </a:lnTo>
                  <a:lnTo>
                    <a:pt x="1655317" y="30099"/>
                  </a:lnTo>
                  <a:lnTo>
                    <a:pt x="1658620" y="36068"/>
                  </a:lnTo>
                  <a:lnTo>
                    <a:pt x="1662176" y="43180"/>
                  </a:lnTo>
                  <a:lnTo>
                    <a:pt x="1731010" y="172339"/>
                  </a:lnTo>
                  <a:lnTo>
                    <a:pt x="1746758" y="202946"/>
                  </a:lnTo>
                  <a:lnTo>
                    <a:pt x="1750567" y="210566"/>
                  </a:lnTo>
                  <a:lnTo>
                    <a:pt x="1754124" y="218059"/>
                  </a:lnTo>
                  <a:lnTo>
                    <a:pt x="1757807" y="225679"/>
                  </a:lnTo>
                  <a:lnTo>
                    <a:pt x="1761363" y="233045"/>
                  </a:lnTo>
                  <a:lnTo>
                    <a:pt x="1764791" y="240284"/>
                  </a:lnTo>
                  <a:lnTo>
                    <a:pt x="1768221" y="247650"/>
                  </a:lnTo>
                  <a:lnTo>
                    <a:pt x="1771650" y="254889"/>
                  </a:lnTo>
                  <a:lnTo>
                    <a:pt x="1774952" y="262128"/>
                  </a:lnTo>
                  <a:lnTo>
                    <a:pt x="1775205" y="262128"/>
                  </a:lnTo>
                  <a:lnTo>
                    <a:pt x="1774828" y="252485"/>
                  </a:lnTo>
                  <a:lnTo>
                    <a:pt x="1774475" y="242617"/>
                  </a:lnTo>
                  <a:lnTo>
                    <a:pt x="1773650" y="202072"/>
                  </a:lnTo>
                  <a:lnTo>
                    <a:pt x="1773554" y="182753"/>
                  </a:lnTo>
                  <a:lnTo>
                    <a:pt x="1773554" y="16891"/>
                  </a:lnTo>
                  <a:lnTo>
                    <a:pt x="1773554" y="15113"/>
                  </a:lnTo>
                  <a:lnTo>
                    <a:pt x="1774063" y="13462"/>
                  </a:lnTo>
                  <a:lnTo>
                    <a:pt x="1775205" y="12065"/>
                  </a:lnTo>
                  <a:lnTo>
                    <a:pt x="1776349" y="10541"/>
                  </a:lnTo>
                  <a:lnTo>
                    <a:pt x="1778127" y="9271"/>
                  </a:lnTo>
                  <a:lnTo>
                    <a:pt x="1780666" y="8255"/>
                  </a:lnTo>
                  <a:lnTo>
                    <a:pt x="1783207" y="7112"/>
                  </a:lnTo>
                  <a:lnTo>
                    <a:pt x="1786636" y="6350"/>
                  </a:lnTo>
                  <a:lnTo>
                    <a:pt x="1790700" y="5842"/>
                  </a:lnTo>
                  <a:lnTo>
                    <a:pt x="1794890" y="5461"/>
                  </a:lnTo>
                  <a:lnTo>
                    <a:pt x="1800352" y="5207"/>
                  </a:lnTo>
                  <a:lnTo>
                    <a:pt x="1806828" y="5207"/>
                  </a:lnTo>
                  <a:close/>
                </a:path>
                <a:path w="5313680" h="366395">
                  <a:moveTo>
                    <a:pt x="2446147" y="4699"/>
                  </a:moveTo>
                  <a:lnTo>
                    <a:pt x="2486660" y="6985"/>
                  </a:lnTo>
                  <a:lnTo>
                    <a:pt x="2498216" y="19685"/>
                  </a:lnTo>
                  <a:lnTo>
                    <a:pt x="2607564" y="332867"/>
                  </a:lnTo>
                  <a:lnTo>
                    <a:pt x="2609723" y="339471"/>
                  </a:lnTo>
                  <a:lnTo>
                    <a:pt x="2611120" y="344678"/>
                  </a:lnTo>
                  <a:lnTo>
                    <a:pt x="2611628" y="348488"/>
                  </a:lnTo>
                  <a:lnTo>
                    <a:pt x="2612136" y="352298"/>
                  </a:lnTo>
                  <a:lnTo>
                    <a:pt x="2586609" y="361315"/>
                  </a:lnTo>
                  <a:lnTo>
                    <a:pt x="2577719" y="361315"/>
                  </a:lnTo>
                  <a:lnTo>
                    <a:pt x="2568448" y="361315"/>
                  </a:lnTo>
                  <a:lnTo>
                    <a:pt x="2538476" y="355854"/>
                  </a:lnTo>
                  <a:lnTo>
                    <a:pt x="2537333" y="354457"/>
                  </a:lnTo>
                  <a:lnTo>
                    <a:pt x="2536444" y="352425"/>
                  </a:lnTo>
                  <a:lnTo>
                    <a:pt x="2535682" y="350139"/>
                  </a:lnTo>
                  <a:lnTo>
                    <a:pt x="2511933" y="279146"/>
                  </a:lnTo>
                  <a:lnTo>
                    <a:pt x="2379217" y="279146"/>
                  </a:lnTo>
                  <a:lnTo>
                    <a:pt x="2356866" y="348234"/>
                  </a:lnTo>
                  <a:lnTo>
                    <a:pt x="2356104" y="350774"/>
                  </a:lnTo>
                  <a:lnTo>
                    <a:pt x="2355088" y="352933"/>
                  </a:lnTo>
                  <a:lnTo>
                    <a:pt x="2353945" y="354584"/>
                  </a:lnTo>
                  <a:lnTo>
                    <a:pt x="2352802" y="356362"/>
                  </a:lnTo>
                  <a:lnTo>
                    <a:pt x="2350897" y="357759"/>
                  </a:lnTo>
                  <a:lnTo>
                    <a:pt x="2325878" y="361315"/>
                  </a:lnTo>
                  <a:lnTo>
                    <a:pt x="2318004" y="361315"/>
                  </a:lnTo>
                  <a:lnTo>
                    <a:pt x="2309622" y="361315"/>
                  </a:lnTo>
                  <a:lnTo>
                    <a:pt x="2288540" y="356489"/>
                  </a:lnTo>
                  <a:lnTo>
                    <a:pt x="2286762" y="354457"/>
                  </a:lnTo>
                  <a:lnTo>
                    <a:pt x="2286127" y="351536"/>
                  </a:lnTo>
                  <a:lnTo>
                    <a:pt x="2286635" y="347599"/>
                  </a:lnTo>
                  <a:lnTo>
                    <a:pt x="2287142" y="343789"/>
                  </a:lnTo>
                  <a:lnTo>
                    <a:pt x="2399665" y="18796"/>
                  </a:lnTo>
                  <a:lnTo>
                    <a:pt x="2410460" y="6985"/>
                  </a:lnTo>
                  <a:lnTo>
                    <a:pt x="2413635" y="5969"/>
                  </a:lnTo>
                  <a:lnTo>
                    <a:pt x="2418079" y="5334"/>
                  </a:lnTo>
                  <a:lnTo>
                    <a:pt x="2423667" y="5080"/>
                  </a:lnTo>
                  <a:lnTo>
                    <a:pt x="2429383" y="4826"/>
                  </a:lnTo>
                  <a:lnTo>
                    <a:pt x="2436876" y="4699"/>
                  </a:lnTo>
                  <a:lnTo>
                    <a:pt x="2446147" y="4699"/>
                  </a:lnTo>
                  <a:close/>
                </a:path>
                <a:path w="5313680" h="366395">
                  <a:moveTo>
                    <a:pt x="592074" y="4699"/>
                  </a:moveTo>
                  <a:lnTo>
                    <a:pt x="598932" y="4699"/>
                  </a:lnTo>
                  <a:lnTo>
                    <a:pt x="604774" y="4953"/>
                  </a:lnTo>
                  <a:lnTo>
                    <a:pt x="609219" y="5461"/>
                  </a:lnTo>
                  <a:lnTo>
                    <a:pt x="613790" y="5969"/>
                  </a:lnTo>
                  <a:lnTo>
                    <a:pt x="617474" y="6731"/>
                  </a:lnTo>
                  <a:lnTo>
                    <a:pt x="620140" y="7620"/>
                  </a:lnTo>
                  <a:lnTo>
                    <a:pt x="622935" y="8509"/>
                  </a:lnTo>
                  <a:lnTo>
                    <a:pt x="624839" y="9779"/>
                  </a:lnTo>
                  <a:lnTo>
                    <a:pt x="626110" y="11176"/>
                  </a:lnTo>
                  <a:lnTo>
                    <a:pt x="627252" y="12700"/>
                  </a:lnTo>
                  <a:lnTo>
                    <a:pt x="627888" y="14351"/>
                  </a:lnTo>
                  <a:lnTo>
                    <a:pt x="627888" y="16129"/>
                  </a:lnTo>
                  <a:lnTo>
                    <a:pt x="627888" y="224790"/>
                  </a:lnTo>
                  <a:lnTo>
                    <a:pt x="635898" y="268620"/>
                  </a:lnTo>
                  <a:lnTo>
                    <a:pt x="664563" y="299071"/>
                  </a:lnTo>
                  <a:lnTo>
                    <a:pt x="701294" y="306959"/>
                  </a:lnTo>
                  <a:lnTo>
                    <a:pt x="709554" y="306627"/>
                  </a:lnTo>
                  <a:lnTo>
                    <a:pt x="749345" y="291304"/>
                  </a:lnTo>
                  <a:lnTo>
                    <a:pt x="770844" y="254500"/>
                  </a:lnTo>
                  <a:lnTo>
                    <a:pt x="773684" y="228854"/>
                  </a:lnTo>
                  <a:lnTo>
                    <a:pt x="773684" y="16129"/>
                  </a:lnTo>
                  <a:lnTo>
                    <a:pt x="773684" y="14351"/>
                  </a:lnTo>
                  <a:lnTo>
                    <a:pt x="774191" y="12700"/>
                  </a:lnTo>
                  <a:lnTo>
                    <a:pt x="775335" y="11176"/>
                  </a:lnTo>
                  <a:lnTo>
                    <a:pt x="776351" y="9779"/>
                  </a:lnTo>
                  <a:lnTo>
                    <a:pt x="778255" y="8509"/>
                  </a:lnTo>
                  <a:lnTo>
                    <a:pt x="781050" y="7620"/>
                  </a:lnTo>
                  <a:lnTo>
                    <a:pt x="783716" y="6731"/>
                  </a:lnTo>
                  <a:lnTo>
                    <a:pt x="787526" y="5969"/>
                  </a:lnTo>
                  <a:lnTo>
                    <a:pt x="792099" y="5461"/>
                  </a:lnTo>
                  <a:lnTo>
                    <a:pt x="796798" y="4953"/>
                  </a:lnTo>
                  <a:lnTo>
                    <a:pt x="802513" y="4699"/>
                  </a:lnTo>
                  <a:lnTo>
                    <a:pt x="809498" y="4699"/>
                  </a:lnTo>
                  <a:lnTo>
                    <a:pt x="816355" y="4699"/>
                  </a:lnTo>
                  <a:lnTo>
                    <a:pt x="822071" y="4953"/>
                  </a:lnTo>
                  <a:lnTo>
                    <a:pt x="826515" y="5461"/>
                  </a:lnTo>
                  <a:lnTo>
                    <a:pt x="830961" y="5969"/>
                  </a:lnTo>
                  <a:lnTo>
                    <a:pt x="843026" y="11176"/>
                  </a:lnTo>
                  <a:lnTo>
                    <a:pt x="844169" y="12700"/>
                  </a:lnTo>
                  <a:lnTo>
                    <a:pt x="844676" y="14351"/>
                  </a:lnTo>
                  <a:lnTo>
                    <a:pt x="844676" y="16129"/>
                  </a:lnTo>
                  <a:lnTo>
                    <a:pt x="844676" y="228092"/>
                  </a:lnTo>
                  <a:lnTo>
                    <a:pt x="839319" y="272972"/>
                  </a:lnTo>
                  <a:lnTo>
                    <a:pt x="823340" y="309880"/>
                  </a:lnTo>
                  <a:lnTo>
                    <a:pt x="797151" y="338024"/>
                  </a:lnTo>
                  <a:lnTo>
                    <a:pt x="761111" y="356616"/>
                  </a:lnTo>
                  <a:lnTo>
                    <a:pt x="715533" y="365420"/>
                  </a:lnTo>
                  <a:lnTo>
                    <a:pt x="698246" y="366014"/>
                  </a:lnTo>
                  <a:lnTo>
                    <a:pt x="682077" y="365490"/>
                  </a:lnTo>
                  <a:lnTo>
                    <a:pt x="638428" y="357632"/>
                  </a:lnTo>
                  <a:lnTo>
                    <a:pt x="603371" y="340290"/>
                  </a:lnTo>
                  <a:lnTo>
                    <a:pt x="571061" y="302265"/>
                  </a:lnTo>
                  <a:lnTo>
                    <a:pt x="558403" y="262747"/>
                  </a:lnTo>
                  <a:lnTo>
                    <a:pt x="556005" y="231013"/>
                  </a:lnTo>
                  <a:lnTo>
                    <a:pt x="556005" y="16129"/>
                  </a:lnTo>
                  <a:lnTo>
                    <a:pt x="556005" y="14351"/>
                  </a:lnTo>
                  <a:lnTo>
                    <a:pt x="574548" y="5461"/>
                  </a:lnTo>
                  <a:lnTo>
                    <a:pt x="579120" y="4953"/>
                  </a:lnTo>
                  <a:lnTo>
                    <a:pt x="584962" y="4699"/>
                  </a:lnTo>
                  <a:lnTo>
                    <a:pt x="592074" y="4699"/>
                  </a:lnTo>
                  <a:close/>
                </a:path>
                <a:path w="5313680" h="366395">
                  <a:moveTo>
                    <a:pt x="4955158" y="508"/>
                  </a:moveTo>
                  <a:lnTo>
                    <a:pt x="4996719" y="5842"/>
                  </a:lnTo>
                  <a:lnTo>
                    <a:pt x="5035931" y="22098"/>
                  </a:lnTo>
                  <a:lnTo>
                    <a:pt x="5042661" y="27432"/>
                  </a:lnTo>
                  <a:lnTo>
                    <a:pt x="5045202" y="29972"/>
                  </a:lnTo>
                  <a:lnTo>
                    <a:pt x="5046853" y="32004"/>
                  </a:lnTo>
                  <a:lnTo>
                    <a:pt x="5047742" y="33655"/>
                  </a:lnTo>
                  <a:lnTo>
                    <a:pt x="5048631" y="35179"/>
                  </a:lnTo>
                  <a:lnTo>
                    <a:pt x="5049393" y="37338"/>
                  </a:lnTo>
                  <a:lnTo>
                    <a:pt x="5049901" y="39878"/>
                  </a:lnTo>
                  <a:lnTo>
                    <a:pt x="5050535" y="42418"/>
                  </a:lnTo>
                  <a:lnTo>
                    <a:pt x="5050917" y="45466"/>
                  </a:lnTo>
                  <a:lnTo>
                    <a:pt x="5051171" y="48895"/>
                  </a:lnTo>
                  <a:lnTo>
                    <a:pt x="5051425" y="52324"/>
                  </a:lnTo>
                  <a:lnTo>
                    <a:pt x="5051552" y="56642"/>
                  </a:lnTo>
                  <a:lnTo>
                    <a:pt x="5051552" y="61722"/>
                  </a:lnTo>
                  <a:lnTo>
                    <a:pt x="5051552" y="67183"/>
                  </a:lnTo>
                  <a:lnTo>
                    <a:pt x="5051425" y="71882"/>
                  </a:lnTo>
                  <a:lnTo>
                    <a:pt x="5051044" y="75692"/>
                  </a:lnTo>
                  <a:lnTo>
                    <a:pt x="5050663" y="79502"/>
                  </a:lnTo>
                  <a:lnTo>
                    <a:pt x="5043170" y="91821"/>
                  </a:lnTo>
                  <a:lnTo>
                    <a:pt x="5041519" y="91821"/>
                  </a:lnTo>
                  <a:lnTo>
                    <a:pt x="5038725" y="91821"/>
                  </a:lnTo>
                  <a:lnTo>
                    <a:pt x="5035296" y="90170"/>
                  </a:lnTo>
                  <a:lnTo>
                    <a:pt x="5031105" y="86995"/>
                  </a:lnTo>
                  <a:lnTo>
                    <a:pt x="5026914" y="83820"/>
                  </a:lnTo>
                  <a:lnTo>
                    <a:pt x="5021453" y="80264"/>
                  </a:lnTo>
                  <a:lnTo>
                    <a:pt x="4983835" y="63585"/>
                  </a:lnTo>
                  <a:lnTo>
                    <a:pt x="4958207" y="60960"/>
                  </a:lnTo>
                  <a:lnTo>
                    <a:pt x="4947939" y="61485"/>
                  </a:lnTo>
                  <a:lnTo>
                    <a:pt x="4905343" y="79930"/>
                  </a:lnTo>
                  <a:lnTo>
                    <a:pt x="4882292" y="111744"/>
                  </a:lnTo>
                  <a:lnTo>
                    <a:pt x="4870386" y="156813"/>
                  </a:lnTo>
                  <a:lnTo>
                    <a:pt x="4868926" y="183769"/>
                  </a:lnTo>
                  <a:lnTo>
                    <a:pt x="4869310" y="198846"/>
                  </a:lnTo>
                  <a:lnTo>
                    <a:pt x="4875276" y="237744"/>
                  </a:lnTo>
                  <a:lnTo>
                    <a:pt x="4893564" y="275336"/>
                  </a:lnTo>
                  <a:lnTo>
                    <a:pt x="4930911" y="300474"/>
                  </a:lnTo>
                  <a:lnTo>
                    <a:pt x="4960111" y="304546"/>
                  </a:lnTo>
                  <a:lnTo>
                    <a:pt x="4969325" y="304260"/>
                  </a:lnTo>
                  <a:lnTo>
                    <a:pt x="5011795" y="292705"/>
                  </a:lnTo>
                  <a:lnTo>
                    <a:pt x="5033391" y="280162"/>
                  </a:lnTo>
                  <a:lnTo>
                    <a:pt x="5037708" y="277241"/>
                  </a:lnTo>
                  <a:lnTo>
                    <a:pt x="5041010" y="275844"/>
                  </a:lnTo>
                  <a:lnTo>
                    <a:pt x="5043424" y="275844"/>
                  </a:lnTo>
                  <a:lnTo>
                    <a:pt x="5045202" y="275844"/>
                  </a:lnTo>
                  <a:lnTo>
                    <a:pt x="5046599" y="276225"/>
                  </a:lnTo>
                  <a:lnTo>
                    <a:pt x="5047742" y="276987"/>
                  </a:lnTo>
                  <a:lnTo>
                    <a:pt x="5048884" y="277622"/>
                  </a:lnTo>
                  <a:lnTo>
                    <a:pt x="5052059" y="290449"/>
                  </a:lnTo>
                  <a:lnTo>
                    <a:pt x="5052441" y="294386"/>
                  </a:lnTo>
                  <a:lnTo>
                    <a:pt x="5052695" y="299593"/>
                  </a:lnTo>
                  <a:lnTo>
                    <a:pt x="5052695" y="306197"/>
                  </a:lnTo>
                  <a:lnTo>
                    <a:pt x="5052695" y="310642"/>
                  </a:lnTo>
                  <a:lnTo>
                    <a:pt x="5048884" y="331851"/>
                  </a:lnTo>
                  <a:lnTo>
                    <a:pt x="5047996" y="333502"/>
                  </a:lnTo>
                  <a:lnTo>
                    <a:pt x="5046472" y="335280"/>
                  </a:lnTo>
                  <a:lnTo>
                    <a:pt x="5044440" y="337439"/>
                  </a:lnTo>
                  <a:lnTo>
                    <a:pt x="5042534" y="339471"/>
                  </a:lnTo>
                  <a:lnTo>
                    <a:pt x="5038598" y="342138"/>
                  </a:lnTo>
                  <a:lnTo>
                    <a:pt x="5032883" y="345440"/>
                  </a:lnTo>
                  <a:lnTo>
                    <a:pt x="5027168" y="348742"/>
                  </a:lnTo>
                  <a:lnTo>
                    <a:pt x="4983480" y="362458"/>
                  </a:lnTo>
                  <a:lnTo>
                    <a:pt x="4948935" y="365379"/>
                  </a:lnTo>
                  <a:lnTo>
                    <a:pt x="4931195" y="364686"/>
                  </a:lnTo>
                  <a:lnTo>
                    <a:pt x="4883404" y="354203"/>
                  </a:lnTo>
                  <a:lnTo>
                    <a:pt x="4844434" y="331235"/>
                  </a:lnTo>
                  <a:lnTo>
                    <a:pt x="4815554" y="295751"/>
                  </a:lnTo>
                  <a:lnTo>
                    <a:pt x="4797490" y="247836"/>
                  </a:lnTo>
                  <a:lnTo>
                    <a:pt x="4792017" y="209061"/>
                  </a:lnTo>
                  <a:lnTo>
                    <a:pt x="4791329" y="187579"/>
                  </a:lnTo>
                  <a:lnTo>
                    <a:pt x="4792069" y="165719"/>
                  </a:lnTo>
                  <a:lnTo>
                    <a:pt x="4798026" y="125714"/>
                  </a:lnTo>
                  <a:lnTo>
                    <a:pt x="4817760" y="75469"/>
                  </a:lnTo>
                  <a:lnTo>
                    <a:pt x="4848230" y="37722"/>
                  </a:lnTo>
                  <a:lnTo>
                    <a:pt x="4888610" y="12827"/>
                  </a:lnTo>
                  <a:lnTo>
                    <a:pt x="4937367" y="1289"/>
                  </a:lnTo>
                  <a:lnTo>
                    <a:pt x="4955158" y="508"/>
                  </a:lnTo>
                  <a:close/>
                </a:path>
                <a:path w="5313680" h="366395">
                  <a:moveTo>
                    <a:pt x="124587" y="0"/>
                  </a:moveTo>
                  <a:lnTo>
                    <a:pt x="132969" y="0"/>
                  </a:lnTo>
                  <a:lnTo>
                    <a:pt x="141350" y="635"/>
                  </a:lnTo>
                  <a:lnTo>
                    <a:pt x="149733" y="1905"/>
                  </a:lnTo>
                  <a:lnTo>
                    <a:pt x="158114" y="3175"/>
                  </a:lnTo>
                  <a:lnTo>
                    <a:pt x="198247" y="17272"/>
                  </a:lnTo>
                  <a:lnTo>
                    <a:pt x="207517" y="25908"/>
                  </a:lnTo>
                  <a:lnTo>
                    <a:pt x="208152" y="27178"/>
                  </a:lnTo>
                  <a:lnTo>
                    <a:pt x="210058" y="38862"/>
                  </a:lnTo>
                  <a:lnTo>
                    <a:pt x="210312" y="42164"/>
                  </a:lnTo>
                  <a:lnTo>
                    <a:pt x="210312" y="46101"/>
                  </a:lnTo>
                  <a:lnTo>
                    <a:pt x="210312" y="50800"/>
                  </a:lnTo>
                  <a:lnTo>
                    <a:pt x="210312" y="56134"/>
                  </a:lnTo>
                  <a:lnTo>
                    <a:pt x="210185" y="60579"/>
                  </a:lnTo>
                  <a:lnTo>
                    <a:pt x="209930" y="64135"/>
                  </a:lnTo>
                  <a:lnTo>
                    <a:pt x="209676" y="67818"/>
                  </a:lnTo>
                  <a:lnTo>
                    <a:pt x="209169" y="70866"/>
                  </a:lnTo>
                  <a:lnTo>
                    <a:pt x="208534" y="73152"/>
                  </a:lnTo>
                  <a:lnTo>
                    <a:pt x="207899" y="75565"/>
                  </a:lnTo>
                  <a:lnTo>
                    <a:pt x="207010" y="77343"/>
                  </a:lnTo>
                  <a:lnTo>
                    <a:pt x="205866" y="78359"/>
                  </a:lnTo>
                  <a:lnTo>
                    <a:pt x="204597" y="79502"/>
                  </a:lnTo>
                  <a:lnTo>
                    <a:pt x="203073" y="80010"/>
                  </a:lnTo>
                  <a:lnTo>
                    <a:pt x="201040" y="80010"/>
                  </a:lnTo>
                  <a:lnTo>
                    <a:pt x="199009" y="80010"/>
                  </a:lnTo>
                  <a:lnTo>
                    <a:pt x="195834" y="78740"/>
                  </a:lnTo>
                  <a:lnTo>
                    <a:pt x="153288" y="59690"/>
                  </a:lnTo>
                  <a:lnTo>
                    <a:pt x="125729" y="56007"/>
                  </a:lnTo>
                  <a:lnTo>
                    <a:pt x="117855" y="56007"/>
                  </a:lnTo>
                  <a:lnTo>
                    <a:pt x="90550" y="66802"/>
                  </a:lnTo>
                  <a:lnTo>
                    <a:pt x="86740" y="70104"/>
                  </a:lnTo>
                  <a:lnTo>
                    <a:pt x="83820" y="74168"/>
                  </a:lnTo>
                  <a:lnTo>
                    <a:pt x="81914" y="78994"/>
                  </a:lnTo>
                  <a:lnTo>
                    <a:pt x="79883" y="83693"/>
                  </a:lnTo>
                  <a:lnTo>
                    <a:pt x="78994" y="88646"/>
                  </a:lnTo>
                  <a:lnTo>
                    <a:pt x="78994" y="93980"/>
                  </a:lnTo>
                  <a:lnTo>
                    <a:pt x="78994" y="101727"/>
                  </a:lnTo>
                  <a:lnTo>
                    <a:pt x="108211" y="132897"/>
                  </a:lnTo>
                  <a:lnTo>
                    <a:pt x="133883" y="145111"/>
                  </a:lnTo>
                  <a:lnTo>
                    <a:pt x="140827" y="148193"/>
                  </a:lnTo>
                  <a:lnTo>
                    <a:pt x="175871" y="165417"/>
                  </a:lnTo>
                  <a:lnTo>
                    <a:pt x="207010" y="189357"/>
                  </a:lnTo>
                  <a:lnTo>
                    <a:pt x="227135" y="224903"/>
                  </a:lnTo>
                  <a:lnTo>
                    <a:pt x="230886" y="253746"/>
                  </a:lnTo>
                  <a:lnTo>
                    <a:pt x="230223" y="267225"/>
                  </a:lnTo>
                  <a:lnTo>
                    <a:pt x="214798" y="312689"/>
                  </a:lnTo>
                  <a:lnTo>
                    <a:pt x="183038" y="344293"/>
                  </a:lnTo>
                  <a:lnTo>
                    <a:pt x="138705" y="361995"/>
                  </a:lnTo>
                  <a:lnTo>
                    <a:pt x="100075" y="366014"/>
                  </a:lnTo>
                  <a:lnTo>
                    <a:pt x="91025" y="365823"/>
                  </a:lnTo>
                  <a:lnTo>
                    <a:pt x="51244" y="359632"/>
                  </a:lnTo>
                  <a:lnTo>
                    <a:pt x="12826" y="343789"/>
                  </a:lnTo>
                  <a:lnTo>
                    <a:pt x="0" y="317500"/>
                  </a:lnTo>
                  <a:lnTo>
                    <a:pt x="0" y="309118"/>
                  </a:lnTo>
                  <a:lnTo>
                    <a:pt x="0" y="303530"/>
                  </a:lnTo>
                  <a:lnTo>
                    <a:pt x="2412" y="285623"/>
                  </a:lnTo>
                  <a:lnTo>
                    <a:pt x="3175" y="283337"/>
                  </a:lnTo>
                  <a:lnTo>
                    <a:pt x="4317" y="281559"/>
                  </a:lnTo>
                  <a:lnTo>
                    <a:pt x="5714" y="280670"/>
                  </a:lnTo>
                  <a:lnTo>
                    <a:pt x="6985" y="279654"/>
                  </a:lnTo>
                  <a:lnTo>
                    <a:pt x="8636" y="279146"/>
                  </a:lnTo>
                  <a:lnTo>
                    <a:pt x="10413" y="279146"/>
                  </a:lnTo>
                  <a:lnTo>
                    <a:pt x="12953" y="279146"/>
                  </a:lnTo>
                  <a:lnTo>
                    <a:pt x="16637" y="280670"/>
                  </a:lnTo>
                  <a:lnTo>
                    <a:pt x="21209" y="283591"/>
                  </a:lnTo>
                  <a:lnTo>
                    <a:pt x="25908" y="286639"/>
                  </a:lnTo>
                  <a:lnTo>
                    <a:pt x="31876" y="289941"/>
                  </a:lnTo>
                  <a:lnTo>
                    <a:pt x="73058" y="305530"/>
                  </a:lnTo>
                  <a:lnTo>
                    <a:pt x="100329" y="308102"/>
                  </a:lnTo>
                  <a:lnTo>
                    <a:pt x="108965" y="308102"/>
                  </a:lnTo>
                  <a:lnTo>
                    <a:pt x="141350" y="296037"/>
                  </a:lnTo>
                  <a:lnTo>
                    <a:pt x="146176" y="292227"/>
                  </a:lnTo>
                  <a:lnTo>
                    <a:pt x="149860" y="287528"/>
                  </a:lnTo>
                  <a:lnTo>
                    <a:pt x="152400" y="281813"/>
                  </a:lnTo>
                  <a:lnTo>
                    <a:pt x="154939" y="276225"/>
                  </a:lnTo>
                  <a:lnTo>
                    <a:pt x="156210" y="269875"/>
                  </a:lnTo>
                  <a:lnTo>
                    <a:pt x="156210" y="263017"/>
                  </a:lnTo>
                  <a:lnTo>
                    <a:pt x="156210" y="255016"/>
                  </a:lnTo>
                  <a:lnTo>
                    <a:pt x="127178" y="223789"/>
                  </a:lnTo>
                  <a:lnTo>
                    <a:pt x="101994" y="211522"/>
                  </a:lnTo>
                  <a:lnTo>
                    <a:pt x="95170" y="208470"/>
                  </a:lnTo>
                  <a:lnTo>
                    <a:pt x="60328" y="191269"/>
                  </a:lnTo>
                  <a:lnTo>
                    <a:pt x="29717" y="167259"/>
                  </a:lnTo>
                  <a:lnTo>
                    <a:pt x="9739" y="131518"/>
                  </a:lnTo>
                  <a:lnTo>
                    <a:pt x="6096" y="101854"/>
                  </a:lnTo>
                  <a:lnTo>
                    <a:pt x="6689" y="89566"/>
                  </a:lnTo>
                  <a:lnTo>
                    <a:pt x="20587" y="48007"/>
                  </a:lnTo>
                  <a:lnTo>
                    <a:pt x="49252" y="19298"/>
                  </a:lnTo>
                  <a:lnTo>
                    <a:pt x="89618" y="3589"/>
                  </a:lnTo>
                  <a:lnTo>
                    <a:pt x="112581" y="402"/>
                  </a:lnTo>
                  <a:lnTo>
                    <a:pt x="124587" y="0"/>
                  </a:lnTo>
                  <a:close/>
                </a:path>
              </a:pathLst>
            </a:custGeom>
            <a:ln w="12192">
              <a:solidFill>
                <a:srgbClr val="E38312"/>
              </a:solidFill>
            </a:ln>
          </p:spPr>
          <p:txBody>
            <a:bodyPr wrap="square" lIns="0" tIns="0" rIns="0" bIns="0" rtlCol="0"/>
            <a:lstStyle/>
            <a:p>
              <a:endParaRPr/>
            </a:p>
          </p:txBody>
        </p:sp>
      </p:grpSp>
      <p:pic>
        <p:nvPicPr>
          <p:cNvPr id="9" name="object 9"/>
          <p:cNvPicPr/>
          <p:nvPr/>
        </p:nvPicPr>
        <p:blipFill>
          <a:blip r:embed="rId6" cstate="print"/>
          <a:stretch>
            <a:fillRect/>
          </a:stretch>
        </p:blipFill>
        <p:spPr>
          <a:xfrm>
            <a:off x="0" y="839724"/>
            <a:ext cx="12192000" cy="5558028"/>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792480"/>
            <a:ext cx="12192000" cy="5605272"/>
          </a:xfrm>
          <a:prstGeom prst="rect">
            <a:avLst/>
          </a:prstGeom>
        </p:spPr>
      </p:pic>
      <p:grpSp>
        <p:nvGrpSpPr>
          <p:cNvPr id="3" name="object 3"/>
          <p:cNvGrpSpPr/>
          <p:nvPr/>
        </p:nvGrpSpPr>
        <p:grpSpPr>
          <a:xfrm>
            <a:off x="4669535" y="145922"/>
            <a:ext cx="3423920" cy="481330"/>
            <a:chOff x="4669535" y="145922"/>
            <a:chExt cx="3423920" cy="481330"/>
          </a:xfrm>
        </p:grpSpPr>
        <p:pic>
          <p:nvPicPr>
            <p:cNvPr id="4" name="object 4"/>
            <p:cNvPicPr/>
            <p:nvPr/>
          </p:nvPicPr>
          <p:blipFill>
            <a:blip r:embed="rId3" cstate="print"/>
            <a:stretch>
              <a:fillRect/>
            </a:stretch>
          </p:blipFill>
          <p:spPr>
            <a:xfrm>
              <a:off x="4689347" y="164579"/>
              <a:ext cx="3403854" cy="462546"/>
            </a:xfrm>
            <a:prstGeom prst="rect">
              <a:avLst/>
            </a:prstGeom>
          </p:spPr>
        </p:pic>
        <p:pic>
          <p:nvPicPr>
            <p:cNvPr id="5" name="object 5"/>
            <p:cNvPicPr/>
            <p:nvPr/>
          </p:nvPicPr>
          <p:blipFill>
            <a:blip r:embed="rId4" cstate="print"/>
            <a:stretch>
              <a:fillRect/>
            </a:stretch>
          </p:blipFill>
          <p:spPr>
            <a:xfrm>
              <a:off x="4675631" y="152018"/>
              <a:ext cx="3390138" cy="448690"/>
            </a:xfrm>
            <a:prstGeom prst="rect">
              <a:avLst/>
            </a:prstGeom>
          </p:spPr>
        </p:pic>
        <p:sp>
          <p:nvSpPr>
            <p:cNvPr id="6" name="object 6"/>
            <p:cNvSpPr/>
            <p:nvPr/>
          </p:nvSpPr>
          <p:spPr>
            <a:xfrm>
              <a:off x="7057516" y="242442"/>
              <a:ext cx="123189" cy="184150"/>
            </a:xfrm>
            <a:custGeom>
              <a:avLst/>
              <a:gdLst/>
              <a:ahLst/>
              <a:cxnLst/>
              <a:rect l="l" t="t" r="r" b="b"/>
              <a:pathLst>
                <a:path w="123190" h="184150">
                  <a:moveTo>
                    <a:pt x="61340" y="0"/>
                  </a:moveTo>
                  <a:lnTo>
                    <a:pt x="0" y="184149"/>
                  </a:lnTo>
                  <a:lnTo>
                    <a:pt x="122935" y="184149"/>
                  </a:lnTo>
                  <a:lnTo>
                    <a:pt x="61594" y="0"/>
                  </a:lnTo>
                  <a:lnTo>
                    <a:pt x="61340" y="0"/>
                  </a:lnTo>
                  <a:close/>
                </a:path>
              </a:pathLst>
            </a:custGeom>
            <a:ln w="12192">
              <a:solidFill>
                <a:srgbClr val="E38312"/>
              </a:solidFill>
            </a:ln>
          </p:spPr>
          <p:txBody>
            <a:bodyPr wrap="square" lIns="0" tIns="0" rIns="0" bIns="0" rtlCol="0"/>
            <a:lstStyle/>
            <a:p>
              <a:endParaRPr/>
            </a:p>
          </p:txBody>
        </p:sp>
        <p:pic>
          <p:nvPicPr>
            <p:cNvPr id="7" name="object 7"/>
            <p:cNvPicPr/>
            <p:nvPr/>
          </p:nvPicPr>
          <p:blipFill>
            <a:blip r:embed="rId5" cstate="print"/>
            <a:stretch>
              <a:fillRect/>
            </a:stretch>
          </p:blipFill>
          <p:spPr>
            <a:xfrm>
              <a:off x="6726554" y="221614"/>
              <a:ext cx="128777" cy="159258"/>
            </a:xfrm>
            <a:prstGeom prst="rect">
              <a:avLst/>
            </a:prstGeom>
          </p:spPr>
        </p:pic>
        <p:sp>
          <p:nvSpPr>
            <p:cNvPr id="8" name="object 8"/>
            <p:cNvSpPr/>
            <p:nvPr/>
          </p:nvSpPr>
          <p:spPr>
            <a:xfrm>
              <a:off x="4675631" y="152018"/>
              <a:ext cx="3390265" cy="448945"/>
            </a:xfrm>
            <a:custGeom>
              <a:avLst/>
              <a:gdLst/>
              <a:ahLst/>
              <a:cxnLst/>
              <a:rect l="l" t="t" r="r" b="b"/>
              <a:pathLst>
                <a:path w="3390265" h="448945">
                  <a:moveTo>
                    <a:pt x="463168" y="72389"/>
                  </a:moveTo>
                  <a:lnTo>
                    <a:pt x="420467" y="79248"/>
                  </a:lnTo>
                  <a:lnTo>
                    <a:pt x="380972" y="107531"/>
                  </a:lnTo>
                  <a:lnTo>
                    <a:pt x="358098" y="151707"/>
                  </a:lnTo>
                  <a:lnTo>
                    <a:pt x="350726" y="193055"/>
                  </a:lnTo>
                  <a:lnTo>
                    <a:pt x="349376" y="222757"/>
                  </a:lnTo>
                  <a:lnTo>
                    <a:pt x="349710" y="240024"/>
                  </a:lnTo>
                  <a:lnTo>
                    <a:pt x="354710" y="286511"/>
                  </a:lnTo>
                  <a:lnTo>
                    <a:pt x="366837" y="324302"/>
                  </a:lnTo>
                  <a:lnTo>
                    <a:pt x="396765" y="359652"/>
                  </a:lnTo>
                  <a:lnTo>
                    <a:pt x="445305" y="375400"/>
                  </a:lnTo>
                  <a:lnTo>
                    <a:pt x="460882" y="376046"/>
                  </a:lnTo>
                  <a:lnTo>
                    <a:pt x="476410" y="375304"/>
                  </a:lnTo>
                  <a:lnTo>
                    <a:pt x="515112" y="363981"/>
                  </a:lnTo>
                  <a:lnTo>
                    <a:pt x="550290" y="331215"/>
                  </a:lnTo>
                  <a:lnTo>
                    <a:pt x="565953" y="296211"/>
                  </a:lnTo>
                  <a:lnTo>
                    <a:pt x="573325" y="254333"/>
                  </a:lnTo>
                  <a:lnTo>
                    <a:pt x="574675" y="224027"/>
                  </a:lnTo>
                  <a:lnTo>
                    <a:pt x="574341" y="207359"/>
                  </a:lnTo>
                  <a:lnTo>
                    <a:pt x="569340" y="161925"/>
                  </a:lnTo>
                  <a:lnTo>
                    <a:pt x="557053" y="124527"/>
                  </a:lnTo>
                  <a:lnTo>
                    <a:pt x="526907" y="89239"/>
                  </a:lnTo>
                  <a:lnTo>
                    <a:pt x="478579" y="73058"/>
                  </a:lnTo>
                  <a:lnTo>
                    <a:pt x="463168" y="72389"/>
                  </a:lnTo>
                  <a:close/>
                </a:path>
                <a:path w="3390265" h="448945">
                  <a:moveTo>
                    <a:pt x="3159378" y="7747"/>
                  </a:moveTo>
                  <a:lnTo>
                    <a:pt x="3375787" y="7747"/>
                  </a:lnTo>
                  <a:lnTo>
                    <a:pt x="3377691" y="7747"/>
                  </a:lnTo>
                  <a:lnTo>
                    <a:pt x="3379469" y="8254"/>
                  </a:lnTo>
                  <a:lnTo>
                    <a:pt x="3381120" y="9398"/>
                  </a:lnTo>
                  <a:lnTo>
                    <a:pt x="3382644" y="10540"/>
                  </a:lnTo>
                  <a:lnTo>
                    <a:pt x="3384041" y="12446"/>
                  </a:lnTo>
                  <a:lnTo>
                    <a:pt x="3385058" y="15239"/>
                  </a:lnTo>
                  <a:lnTo>
                    <a:pt x="3386200" y="18033"/>
                  </a:lnTo>
                  <a:lnTo>
                    <a:pt x="3387090" y="21589"/>
                  </a:lnTo>
                  <a:lnTo>
                    <a:pt x="3387597" y="26034"/>
                  </a:lnTo>
                  <a:lnTo>
                    <a:pt x="3388233" y="30352"/>
                  </a:lnTo>
                  <a:lnTo>
                    <a:pt x="3388487" y="35813"/>
                  </a:lnTo>
                  <a:lnTo>
                    <a:pt x="3388487" y="42545"/>
                  </a:lnTo>
                  <a:lnTo>
                    <a:pt x="3388487" y="48767"/>
                  </a:lnTo>
                  <a:lnTo>
                    <a:pt x="3388233" y="54101"/>
                  </a:lnTo>
                  <a:lnTo>
                    <a:pt x="3387597" y="58420"/>
                  </a:lnTo>
                  <a:lnTo>
                    <a:pt x="3387090" y="62864"/>
                  </a:lnTo>
                  <a:lnTo>
                    <a:pt x="3386200" y="66294"/>
                  </a:lnTo>
                  <a:lnTo>
                    <a:pt x="3385058" y="68960"/>
                  </a:lnTo>
                  <a:lnTo>
                    <a:pt x="3384041" y="71627"/>
                  </a:lnTo>
                  <a:lnTo>
                    <a:pt x="3382644" y="73659"/>
                  </a:lnTo>
                  <a:lnTo>
                    <a:pt x="3381120" y="74802"/>
                  </a:lnTo>
                  <a:lnTo>
                    <a:pt x="3379469" y="76073"/>
                  </a:lnTo>
                  <a:lnTo>
                    <a:pt x="3377691" y="76707"/>
                  </a:lnTo>
                  <a:lnTo>
                    <a:pt x="3375787" y="76707"/>
                  </a:lnTo>
                  <a:lnTo>
                    <a:pt x="3220973" y="76707"/>
                  </a:lnTo>
                  <a:lnTo>
                    <a:pt x="3220973" y="182499"/>
                  </a:lnTo>
                  <a:lnTo>
                    <a:pt x="3351911" y="182499"/>
                  </a:lnTo>
                  <a:lnTo>
                    <a:pt x="3353942" y="182499"/>
                  </a:lnTo>
                  <a:lnTo>
                    <a:pt x="3355847" y="183133"/>
                  </a:lnTo>
                  <a:lnTo>
                    <a:pt x="3357498" y="184403"/>
                  </a:lnTo>
                  <a:lnTo>
                    <a:pt x="3359149" y="185547"/>
                  </a:lnTo>
                  <a:lnTo>
                    <a:pt x="3360546" y="187451"/>
                  </a:lnTo>
                  <a:lnTo>
                    <a:pt x="3361690" y="190119"/>
                  </a:lnTo>
                  <a:lnTo>
                    <a:pt x="3362833" y="192658"/>
                  </a:lnTo>
                  <a:lnTo>
                    <a:pt x="3363594" y="196087"/>
                  </a:lnTo>
                  <a:lnTo>
                    <a:pt x="3364229" y="200405"/>
                  </a:lnTo>
                  <a:lnTo>
                    <a:pt x="3364738" y="204850"/>
                  </a:lnTo>
                  <a:lnTo>
                    <a:pt x="3364991" y="210057"/>
                  </a:lnTo>
                  <a:lnTo>
                    <a:pt x="3364991" y="216280"/>
                  </a:lnTo>
                  <a:lnTo>
                    <a:pt x="3364991" y="222757"/>
                  </a:lnTo>
                  <a:lnTo>
                    <a:pt x="3361690" y="242569"/>
                  </a:lnTo>
                  <a:lnTo>
                    <a:pt x="3360546" y="245236"/>
                  </a:lnTo>
                  <a:lnTo>
                    <a:pt x="3359149" y="247014"/>
                  </a:lnTo>
                  <a:lnTo>
                    <a:pt x="3357498" y="248157"/>
                  </a:lnTo>
                  <a:lnTo>
                    <a:pt x="3355847" y="249300"/>
                  </a:lnTo>
                  <a:lnTo>
                    <a:pt x="3353942" y="249808"/>
                  </a:lnTo>
                  <a:lnTo>
                    <a:pt x="3351911" y="249808"/>
                  </a:lnTo>
                  <a:lnTo>
                    <a:pt x="3220973" y="249808"/>
                  </a:lnTo>
                  <a:lnTo>
                    <a:pt x="3220973" y="372109"/>
                  </a:lnTo>
                  <a:lnTo>
                    <a:pt x="3377057" y="372109"/>
                  </a:lnTo>
                  <a:lnTo>
                    <a:pt x="3379089" y="372109"/>
                  </a:lnTo>
                  <a:lnTo>
                    <a:pt x="3389248" y="390270"/>
                  </a:lnTo>
                  <a:lnTo>
                    <a:pt x="3389884" y="394715"/>
                  </a:lnTo>
                  <a:lnTo>
                    <a:pt x="3390138" y="400050"/>
                  </a:lnTo>
                  <a:lnTo>
                    <a:pt x="3390138" y="406526"/>
                  </a:lnTo>
                  <a:lnTo>
                    <a:pt x="3390138" y="413003"/>
                  </a:lnTo>
                  <a:lnTo>
                    <a:pt x="3389884" y="418464"/>
                  </a:lnTo>
                  <a:lnTo>
                    <a:pt x="3389248" y="422782"/>
                  </a:lnTo>
                  <a:lnTo>
                    <a:pt x="3388741" y="427100"/>
                  </a:lnTo>
                  <a:lnTo>
                    <a:pt x="3382644" y="439165"/>
                  </a:lnTo>
                  <a:lnTo>
                    <a:pt x="3380866" y="440435"/>
                  </a:lnTo>
                  <a:lnTo>
                    <a:pt x="3379089" y="441070"/>
                  </a:lnTo>
                  <a:lnTo>
                    <a:pt x="3377057" y="441070"/>
                  </a:lnTo>
                  <a:lnTo>
                    <a:pt x="3159378" y="441070"/>
                  </a:lnTo>
                  <a:lnTo>
                    <a:pt x="3152013" y="441070"/>
                  </a:lnTo>
                  <a:lnTo>
                    <a:pt x="3145790" y="438911"/>
                  </a:lnTo>
                  <a:lnTo>
                    <a:pt x="3140837" y="434466"/>
                  </a:lnTo>
                  <a:lnTo>
                    <a:pt x="3135757" y="430148"/>
                  </a:lnTo>
                  <a:lnTo>
                    <a:pt x="3133343" y="423036"/>
                  </a:lnTo>
                  <a:lnTo>
                    <a:pt x="3133343" y="413257"/>
                  </a:lnTo>
                  <a:lnTo>
                    <a:pt x="3133343" y="35559"/>
                  </a:lnTo>
                  <a:lnTo>
                    <a:pt x="3133343" y="25653"/>
                  </a:lnTo>
                  <a:lnTo>
                    <a:pt x="3135757" y="18669"/>
                  </a:lnTo>
                  <a:lnTo>
                    <a:pt x="3140837" y="14224"/>
                  </a:lnTo>
                  <a:lnTo>
                    <a:pt x="3145790" y="9905"/>
                  </a:lnTo>
                  <a:lnTo>
                    <a:pt x="3152013" y="7747"/>
                  </a:lnTo>
                  <a:lnTo>
                    <a:pt x="3159378" y="7747"/>
                  </a:lnTo>
                  <a:close/>
                </a:path>
                <a:path w="3390265" h="448945">
                  <a:moveTo>
                    <a:pt x="1998725" y="7747"/>
                  </a:moveTo>
                  <a:lnTo>
                    <a:pt x="2100834" y="7747"/>
                  </a:lnTo>
                  <a:lnTo>
                    <a:pt x="2108454" y="7818"/>
                  </a:lnTo>
                  <a:lnTo>
                    <a:pt x="2154191" y="12158"/>
                  </a:lnTo>
                  <a:lnTo>
                    <a:pt x="2192932" y="23381"/>
                  </a:lnTo>
                  <a:lnTo>
                    <a:pt x="2229443" y="46839"/>
                  </a:lnTo>
                  <a:lnTo>
                    <a:pt x="2254192" y="81307"/>
                  </a:lnTo>
                  <a:lnTo>
                    <a:pt x="2265207" y="126410"/>
                  </a:lnTo>
                  <a:lnTo>
                    <a:pt x="2265679" y="139319"/>
                  </a:lnTo>
                  <a:lnTo>
                    <a:pt x="2264965" y="157063"/>
                  </a:lnTo>
                  <a:lnTo>
                    <a:pt x="2254249" y="203961"/>
                  </a:lnTo>
                  <a:lnTo>
                    <a:pt x="2231318" y="241163"/>
                  </a:lnTo>
                  <a:lnTo>
                    <a:pt x="2196909" y="268287"/>
                  </a:lnTo>
                  <a:lnTo>
                    <a:pt x="2151185" y="285023"/>
                  </a:lnTo>
                  <a:lnTo>
                    <a:pt x="2093214" y="290702"/>
                  </a:lnTo>
                  <a:lnTo>
                    <a:pt x="2057018" y="290702"/>
                  </a:lnTo>
                  <a:lnTo>
                    <a:pt x="2057018" y="429005"/>
                  </a:lnTo>
                  <a:lnTo>
                    <a:pt x="2057018" y="431164"/>
                  </a:lnTo>
                  <a:lnTo>
                    <a:pt x="2056257" y="433196"/>
                  </a:lnTo>
                  <a:lnTo>
                    <a:pt x="2021586" y="443102"/>
                  </a:lnTo>
                  <a:lnTo>
                    <a:pt x="2012822" y="443102"/>
                  </a:lnTo>
                  <a:lnTo>
                    <a:pt x="2004314" y="443102"/>
                  </a:lnTo>
                  <a:lnTo>
                    <a:pt x="1969008" y="431164"/>
                  </a:lnTo>
                  <a:lnTo>
                    <a:pt x="1969008" y="429005"/>
                  </a:lnTo>
                  <a:lnTo>
                    <a:pt x="1969008" y="39242"/>
                  </a:lnTo>
                  <a:lnTo>
                    <a:pt x="1969008" y="28701"/>
                  </a:lnTo>
                  <a:lnTo>
                    <a:pt x="1971674" y="20827"/>
                  </a:lnTo>
                  <a:lnTo>
                    <a:pt x="1977136" y="15621"/>
                  </a:lnTo>
                  <a:lnTo>
                    <a:pt x="1982596" y="10286"/>
                  </a:lnTo>
                  <a:lnTo>
                    <a:pt x="1989836" y="7747"/>
                  </a:lnTo>
                  <a:lnTo>
                    <a:pt x="1998725" y="7747"/>
                  </a:lnTo>
                  <a:close/>
                </a:path>
                <a:path w="3390265" h="448945">
                  <a:moveTo>
                    <a:pt x="1679702" y="6350"/>
                  </a:moveTo>
                  <a:lnTo>
                    <a:pt x="1687321" y="6350"/>
                  </a:lnTo>
                  <a:lnTo>
                    <a:pt x="1693671" y="6603"/>
                  </a:lnTo>
                  <a:lnTo>
                    <a:pt x="1698752" y="7238"/>
                  </a:lnTo>
                  <a:lnTo>
                    <a:pt x="1703831" y="7747"/>
                  </a:lnTo>
                  <a:lnTo>
                    <a:pt x="1716531" y="14731"/>
                  </a:lnTo>
                  <a:lnTo>
                    <a:pt x="1717675" y="16509"/>
                  </a:lnTo>
                  <a:lnTo>
                    <a:pt x="1718182" y="18541"/>
                  </a:lnTo>
                  <a:lnTo>
                    <a:pt x="1718182" y="20827"/>
                  </a:lnTo>
                  <a:lnTo>
                    <a:pt x="1718182" y="410209"/>
                  </a:lnTo>
                  <a:lnTo>
                    <a:pt x="1718182" y="415416"/>
                  </a:lnTo>
                  <a:lnTo>
                    <a:pt x="1717293" y="419988"/>
                  </a:lnTo>
                  <a:lnTo>
                    <a:pt x="1715515" y="423925"/>
                  </a:lnTo>
                  <a:lnTo>
                    <a:pt x="1713738" y="427989"/>
                  </a:lnTo>
                  <a:lnTo>
                    <a:pt x="1711325" y="431291"/>
                  </a:lnTo>
                  <a:lnTo>
                    <a:pt x="1708277" y="433958"/>
                  </a:lnTo>
                  <a:lnTo>
                    <a:pt x="1705228" y="436625"/>
                  </a:lnTo>
                  <a:lnTo>
                    <a:pt x="1701672" y="438657"/>
                  </a:lnTo>
                  <a:lnTo>
                    <a:pt x="1697608" y="439927"/>
                  </a:lnTo>
                  <a:lnTo>
                    <a:pt x="1693417" y="441070"/>
                  </a:lnTo>
                  <a:lnTo>
                    <a:pt x="1689227" y="441705"/>
                  </a:lnTo>
                  <a:lnTo>
                    <a:pt x="1685035" y="441705"/>
                  </a:lnTo>
                  <a:lnTo>
                    <a:pt x="1647570" y="441705"/>
                  </a:lnTo>
                  <a:lnTo>
                    <a:pt x="1639696" y="441705"/>
                  </a:lnTo>
                  <a:lnTo>
                    <a:pt x="1632965" y="440943"/>
                  </a:lnTo>
                  <a:lnTo>
                    <a:pt x="1627251" y="439419"/>
                  </a:lnTo>
                  <a:lnTo>
                    <a:pt x="1621535" y="437768"/>
                  </a:lnTo>
                  <a:lnTo>
                    <a:pt x="1616328" y="434975"/>
                  </a:lnTo>
                  <a:lnTo>
                    <a:pt x="1611502" y="430783"/>
                  </a:lnTo>
                  <a:lnTo>
                    <a:pt x="1606677" y="426719"/>
                  </a:lnTo>
                  <a:lnTo>
                    <a:pt x="1582546" y="386841"/>
                  </a:lnTo>
                  <a:lnTo>
                    <a:pt x="1474723" y="184150"/>
                  </a:lnTo>
                  <a:lnTo>
                    <a:pt x="1455673" y="145160"/>
                  </a:lnTo>
                  <a:lnTo>
                    <a:pt x="1438275" y="104521"/>
                  </a:lnTo>
                  <a:lnTo>
                    <a:pt x="1437513" y="104521"/>
                  </a:lnTo>
                  <a:lnTo>
                    <a:pt x="1439544" y="152526"/>
                  </a:lnTo>
                  <a:lnTo>
                    <a:pt x="1440306" y="201929"/>
                  </a:lnTo>
                  <a:lnTo>
                    <a:pt x="1440306" y="428625"/>
                  </a:lnTo>
                  <a:lnTo>
                    <a:pt x="1440306" y="430910"/>
                  </a:lnTo>
                  <a:lnTo>
                    <a:pt x="1432052" y="439165"/>
                  </a:lnTo>
                  <a:lnTo>
                    <a:pt x="1429003" y="440435"/>
                  </a:lnTo>
                  <a:lnTo>
                    <a:pt x="1424939" y="441325"/>
                  </a:lnTo>
                  <a:lnTo>
                    <a:pt x="1419859" y="442086"/>
                  </a:lnTo>
                  <a:lnTo>
                    <a:pt x="1414652" y="442721"/>
                  </a:lnTo>
                  <a:lnTo>
                    <a:pt x="1408048" y="443102"/>
                  </a:lnTo>
                  <a:lnTo>
                    <a:pt x="1400047" y="443102"/>
                  </a:lnTo>
                  <a:lnTo>
                    <a:pt x="1392301" y="443102"/>
                  </a:lnTo>
                  <a:lnTo>
                    <a:pt x="1368552" y="439165"/>
                  </a:lnTo>
                  <a:lnTo>
                    <a:pt x="1365630" y="438022"/>
                  </a:lnTo>
                  <a:lnTo>
                    <a:pt x="1363726" y="436498"/>
                  </a:lnTo>
                  <a:lnTo>
                    <a:pt x="1362582" y="434720"/>
                  </a:lnTo>
                  <a:lnTo>
                    <a:pt x="1361439" y="432942"/>
                  </a:lnTo>
                  <a:lnTo>
                    <a:pt x="1360931" y="430910"/>
                  </a:lnTo>
                  <a:lnTo>
                    <a:pt x="1360931" y="428625"/>
                  </a:lnTo>
                  <a:lnTo>
                    <a:pt x="1360931" y="39242"/>
                  </a:lnTo>
                  <a:lnTo>
                    <a:pt x="1360931" y="28701"/>
                  </a:lnTo>
                  <a:lnTo>
                    <a:pt x="1363979" y="20827"/>
                  </a:lnTo>
                  <a:lnTo>
                    <a:pt x="1370076" y="15621"/>
                  </a:lnTo>
                  <a:lnTo>
                    <a:pt x="1376171" y="10286"/>
                  </a:lnTo>
                  <a:lnTo>
                    <a:pt x="1383791" y="7747"/>
                  </a:lnTo>
                  <a:lnTo>
                    <a:pt x="1392681" y="7747"/>
                  </a:lnTo>
                  <a:lnTo>
                    <a:pt x="1439926" y="7747"/>
                  </a:lnTo>
                  <a:lnTo>
                    <a:pt x="1448434" y="7747"/>
                  </a:lnTo>
                  <a:lnTo>
                    <a:pt x="1455546" y="8508"/>
                  </a:lnTo>
                  <a:lnTo>
                    <a:pt x="1461389" y="9905"/>
                  </a:lnTo>
                  <a:lnTo>
                    <a:pt x="1467103" y="11302"/>
                  </a:lnTo>
                  <a:lnTo>
                    <a:pt x="1472310" y="13715"/>
                  </a:lnTo>
                  <a:lnTo>
                    <a:pt x="1476882" y="17145"/>
                  </a:lnTo>
                  <a:lnTo>
                    <a:pt x="1481454" y="20447"/>
                  </a:lnTo>
                  <a:lnTo>
                    <a:pt x="1502155" y="52958"/>
                  </a:lnTo>
                  <a:lnTo>
                    <a:pt x="1586610" y="211327"/>
                  </a:lnTo>
                  <a:lnTo>
                    <a:pt x="1590248" y="218521"/>
                  </a:lnTo>
                  <a:lnTo>
                    <a:pt x="1593897" y="225631"/>
                  </a:lnTo>
                  <a:lnTo>
                    <a:pt x="1597523" y="232669"/>
                  </a:lnTo>
                  <a:lnTo>
                    <a:pt x="1601089" y="239648"/>
                  </a:lnTo>
                  <a:lnTo>
                    <a:pt x="1618370" y="274369"/>
                  </a:lnTo>
                  <a:lnTo>
                    <a:pt x="1621647" y="281193"/>
                  </a:lnTo>
                  <a:lnTo>
                    <a:pt x="1624899" y="287946"/>
                  </a:lnTo>
                  <a:lnTo>
                    <a:pt x="1628139" y="294639"/>
                  </a:lnTo>
                  <a:lnTo>
                    <a:pt x="1631279" y="301380"/>
                  </a:lnTo>
                  <a:lnTo>
                    <a:pt x="1634394" y="308086"/>
                  </a:lnTo>
                  <a:lnTo>
                    <a:pt x="1637462" y="314767"/>
                  </a:lnTo>
                  <a:lnTo>
                    <a:pt x="1640458" y="321436"/>
                  </a:lnTo>
                  <a:lnTo>
                    <a:pt x="1640839" y="321436"/>
                  </a:lnTo>
                  <a:lnTo>
                    <a:pt x="1639315" y="272541"/>
                  </a:lnTo>
                  <a:lnTo>
                    <a:pt x="1638807" y="224027"/>
                  </a:lnTo>
                  <a:lnTo>
                    <a:pt x="1638807" y="20827"/>
                  </a:lnTo>
                  <a:lnTo>
                    <a:pt x="1638807" y="18541"/>
                  </a:lnTo>
                  <a:lnTo>
                    <a:pt x="1639442" y="16509"/>
                  </a:lnTo>
                  <a:lnTo>
                    <a:pt x="1640839" y="14731"/>
                  </a:lnTo>
                  <a:lnTo>
                    <a:pt x="1642109" y="12953"/>
                  </a:lnTo>
                  <a:lnTo>
                    <a:pt x="1659889" y="7238"/>
                  </a:lnTo>
                  <a:lnTo>
                    <a:pt x="1665096" y="6603"/>
                  </a:lnTo>
                  <a:lnTo>
                    <a:pt x="1671573" y="6350"/>
                  </a:lnTo>
                  <a:lnTo>
                    <a:pt x="1679702" y="6350"/>
                  </a:lnTo>
                  <a:close/>
                </a:path>
                <a:path w="3390265" h="448945">
                  <a:moveTo>
                    <a:pt x="2444495" y="5714"/>
                  </a:moveTo>
                  <a:lnTo>
                    <a:pt x="2483866" y="6603"/>
                  </a:lnTo>
                  <a:lnTo>
                    <a:pt x="2503677" y="14097"/>
                  </a:lnTo>
                  <a:lnTo>
                    <a:pt x="2505583" y="16509"/>
                  </a:lnTo>
                  <a:lnTo>
                    <a:pt x="2507107" y="19938"/>
                  </a:lnTo>
                  <a:lnTo>
                    <a:pt x="2508503" y="24129"/>
                  </a:lnTo>
                  <a:lnTo>
                    <a:pt x="2642489" y="408177"/>
                  </a:lnTo>
                  <a:lnTo>
                    <a:pt x="2645156" y="416305"/>
                  </a:lnTo>
                  <a:lnTo>
                    <a:pt x="2646807" y="422655"/>
                  </a:lnTo>
                  <a:lnTo>
                    <a:pt x="2647441" y="427354"/>
                  </a:lnTo>
                  <a:lnTo>
                    <a:pt x="2648076" y="432053"/>
                  </a:lnTo>
                  <a:lnTo>
                    <a:pt x="2605913" y="443102"/>
                  </a:lnTo>
                  <a:lnTo>
                    <a:pt x="2597836" y="443059"/>
                  </a:lnTo>
                  <a:lnTo>
                    <a:pt x="2564765" y="440563"/>
                  </a:lnTo>
                  <a:lnTo>
                    <a:pt x="2561336" y="439546"/>
                  </a:lnTo>
                  <a:lnTo>
                    <a:pt x="2554350" y="429259"/>
                  </a:lnTo>
                  <a:lnTo>
                    <a:pt x="2525267" y="342264"/>
                  </a:lnTo>
                  <a:lnTo>
                    <a:pt x="2362453" y="342264"/>
                  </a:lnTo>
                  <a:lnTo>
                    <a:pt x="2335021" y="426973"/>
                  </a:lnTo>
                  <a:lnTo>
                    <a:pt x="2334133" y="430148"/>
                  </a:lnTo>
                  <a:lnTo>
                    <a:pt x="2332990" y="432688"/>
                  </a:lnTo>
                  <a:lnTo>
                    <a:pt x="2331466" y="434847"/>
                  </a:lnTo>
                  <a:lnTo>
                    <a:pt x="2330068" y="437006"/>
                  </a:lnTo>
                  <a:lnTo>
                    <a:pt x="2327656" y="438657"/>
                  </a:lnTo>
                  <a:lnTo>
                    <a:pt x="2324481" y="439927"/>
                  </a:lnTo>
                  <a:lnTo>
                    <a:pt x="2321178" y="441070"/>
                  </a:lnTo>
                  <a:lnTo>
                    <a:pt x="2316607" y="441959"/>
                  </a:lnTo>
                  <a:lnTo>
                    <a:pt x="2310765" y="442340"/>
                  </a:lnTo>
                  <a:lnTo>
                    <a:pt x="2304795" y="442848"/>
                  </a:lnTo>
                  <a:lnTo>
                    <a:pt x="2297048" y="443102"/>
                  </a:lnTo>
                  <a:lnTo>
                    <a:pt x="2287523" y="443102"/>
                  </a:lnTo>
                  <a:lnTo>
                    <a:pt x="2277237" y="443102"/>
                  </a:lnTo>
                  <a:lnTo>
                    <a:pt x="2251328" y="437133"/>
                  </a:lnTo>
                  <a:lnTo>
                    <a:pt x="2249042" y="434593"/>
                  </a:lnTo>
                  <a:lnTo>
                    <a:pt x="2248281" y="431038"/>
                  </a:lnTo>
                  <a:lnTo>
                    <a:pt x="2248916" y="426338"/>
                  </a:lnTo>
                  <a:lnTo>
                    <a:pt x="2249677" y="421639"/>
                  </a:lnTo>
                  <a:lnTo>
                    <a:pt x="2387599" y="23113"/>
                  </a:lnTo>
                  <a:lnTo>
                    <a:pt x="2392298" y="13970"/>
                  </a:lnTo>
                  <a:lnTo>
                    <a:pt x="2394076" y="11556"/>
                  </a:lnTo>
                  <a:lnTo>
                    <a:pt x="2436423" y="5740"/>
                  </a:lnTo>
                  <a:lnTo>
                    <a:pt x="2444495" y="5714"/>
                  </a:lnTo>
                  <a:close/>
                </a:path>
                <a:path w="3390265" h="448945">
                  <a:moveTo>
                    <a:pt x="1222247" y="5714"/>
                  </a:moveTo>
                  <a:lnTo>
                    <a:pt x="1230883" y="5714"/>
                  </a:lnTo>
                  <a:lnTo>
                    <a:pt x="1237995" y="6096"/>
                  </a:lnTo>
                  <a:lnTo>
                    <a:pt x="1243583" y="6730"/>
                  </a:lnTo>
                  <a:lnTo>
                    <a:pt x="1249171" y="7365"/>
                  </a:lnTo>
                  <a:lnTo>
                    <a:pt x="1253743" y="8254"/>
                  </a:lnTo>
                  <a:lnTo>
                    <a:pt x="1257045" y="9398"/>
                  </a:lnTo>
                  <a:lnTo>
                    <a:pt x="1260347" y="10540"/>
                  </a:lnTo>
                  <a:lnTo>
                    <a:pt x="1262760" y="11937"/>
                  </a:lnTo>
                  <a:lnTo>
                    <a:pt x="1264284" y="13715"/>
                  </a:lnTo>
                  <a:lnTo>
                    <a:pt x="1265681" y="15494"/>
                  </a:lnTo>
                  <a:lnTo>
                    <a:pt x="1266443" y="17525"/>
                  </a:lnTo>
                  <a:lnTo>
                    <a:pt x="1266443" y="19811"/>
                  </a:lnTo>
                  <a:lnTo>
                    <a:pt x="1266443" y="429005"/>
                  </a:lnTo>
                  <a:lnTo>
                    <a:pt x="1266443" y="431164"/>
                  </a:lnTo>
                  <a:lnTo>
                    <a:pt x="1265681" y="433196"/>
                  </a:lnTo>
                  <a:lnTo>
                    <a:pt x="1230883" y="443102"/>
                  </a:lnTo>
                  <a:lnTo>
                    <a:pt x="1222247" y="443102"/>
                  </a:lnTo>
                  <a:lnTo>
                    <a:pt x="1213739" y="443102"/>
                  </a:lnTo>
                  <a:lnTo>
                    <a:pt x="1180210" y="434975"/>
                  </a:lnTo>
                  <a:lnTo>
                    <a:pt x="1178687" y="433196"/>
                  </a:lnTo>
                  <a:lnTo>
                    <a:pt x="1178052" y="431164"/>
                  </a:lnTo>
                  <a:lnTo>
                    <a:pt x="1178052" y="429005"/>
                  </a:lnTo>
                  <a:lnTo>
                    <a:pt x="1178052" y="19811"/>
                  </a:lnTo>
                  <a:lnTo>
                    <a:pt x="1178052" y="17525"/>
                  </a:lnTo>
                  <a:lnTo>
                    <a:pt x="1178687" y="15494"/>
                  </a:lnTo>
                  <a:lnTo>
                    <a:pt x="1180210" y="13715"/>
                  </a:lnTo>
                  <a:lnTo>
                    <a:pt x="1181607" y="11937"/>
                  </a:lnTo>
                  <a:lnTo>
                    <a:pt x="1184147" y="10540"/>
                  </a:lnTo>
                  <a:lnTo>
                    <a:pt x="1187577" y="9398"/>
                  </a:lnTo>
                  <a:lnTo>
                    <a:pt x="1191005" y="8254"/>
                  </a:lnTo>
                  <a:lnTo>
                    <a:pt x="1195577" y="7365"/>
                  </a:lnTo>
                  <a:lnTo>
                    <a:pt x="1201165" y="6730"/>
                  </a:lnTo>
                  <a:lnTo>
                    <a:pt x="1206627" y="6096"/>
                  </a:lnTo>
                  <a:lnTo>
                    <a:pt x="1213739" y="5714"/>
                  </a:lnTo>
                  <a:lnTo>
                    <a:pt x="1222247" y="5714"/>
                  </a:lnTo>
                  <a:close/>
                </a:path>
                <a:path w="3390265" h="448945">
                  <a:moveTo>
                    <a:pt x="44195" y="5714"/>
                  </a:moveTo>
                  <a:lnTo>
                    <a:pt x="52831" y="5714"/>
                  </a:lnTo>
                  <a:lnTo>
                    <a:pt x="59943" y="6096"/>
                  </a:lnTo>
                  <a:lnTo>
                    <a:pt x="65531" y="6730"/>
                  </a:lnTo>
                  <a:lnTo>
                    <a:pt x="71119" y="7365"/>
                  </a:lnTo>
                  <a:lnTo>
                    <a:pt x="75691" y="8254"/>
                  </a:lnTo>
                  <a:lnTo>
                    <a:pt x="78993" y="9398"/>
                  </a:lnTo>
                  <a:lnTo>
                    <a:pt x="82295" y="10540"/>
                  </a:lnTo>
                  <a:lnTo>
                    <a:pt x="84708" y="11937"/>
                  </a:lnTo>
                  <a:lnTo>
                    <a:pt x="86232" y="13715"/>
                  </a:lnTo>
                  <a:lnTo>
                    <a:pt x="87629" y="15494"/>
                  </a:lnTo>
                  <a:lnTo>
                    <a:pt x="88391" y="17525"/>
                  </a:lnTo>
                  <a:lnTo>
                    <a:pt x="88391" y="19811"/>
                  </a:lnTo>
                  <a:lnTo>
                    <a:pt x="88391" y="368426"/>
                  </a:lnTo>
                  <a:lnTo>
                    <a:pt x="224662" y="368426"/>
                  </a:lnTo>
                  <a:lnTo>
                    <a:pt x="226821" y="368426"/>
                  </a:lnTo>
                  <a:lnTo>
                    <a:pt x="228853" y="368934"/>
                  </a:lnTo>
                  <a:lnTo>
                    <a:pt x="230504" y="370204"/>
                  </a:lnTo>
                  <a:lnTo>
                    <a:pt x="232155" y="371475"/>
                  </a:lnTo>
                  <a:lnTo>
                    <a:pt x="233552" y="373506"/>
                  </a:lnTo>
                  <a:lnTo>
                    <a:pt x="234695" y="376300"/>
                  </a:lnTo>
                  <a:lnTo>
                    <a:pt x="235838" y="378967"/>
                  </a:lnTo>
                  <a:lnTo>
                    <a:pt x="236600" y="382777"/>
                  </a:lnTo>
                  <a:lnTo>
                    <a:pt x="237235" y="387350"/>
                  </a:lnTo>
                  <a:lnTo>
                    <a:pt x="237743" y="391921"/>
                  </a:lnTo>
                  <a:lnTo>
                    <a:pt x="237997" y="397509"/>
                  </a:lnTo>
                  <a:lnTo>
                    <a:pt x="237997" y="404240"/>
                  </a:lnTo>
                  <a:lnTo>
                    <a:pt x="237997" y="410844"/>
                  </a:lnTo>
                  <a:lnTo>
                    <a:pt x="234695" y="432434"/>
                  </a:lnTo>
                  <a:lnTo>
                    <a:pt x="233552" y="435482"/>
                  </a:lnTo>
                  <a:lnTo>
                    <a:pt x="232155" y="437641"/>
                  </a:lnTo>
                  <a:lnTo>
                    <a:pt x="230504" y="439038"/>
                  </a:lnTo>
                  <a:lnTo>
                    <a:pt x="228853" y="440308"/>
                  </a:lnTo>
                  <a:lnTo>
                    <a:pt x="226821" y="441070"/>
                  </a:lnTo>
                  <a:lnTo>
                    <a:pt x="224662" y="441070"/>
                  </a:lnTo>
                  <a:lnTo>
                    <a:pt x="26034" y="441070"/>
                  </a:lnTo>
                  <a:lnTo>
                    <a:pt x="18668" y="441070"/>
                  </a:lnTo>
                  <a:lnTo>
                    <a:pt x="12445" y="438911"/>
                  </a:lnTo>
                  <a:lnTo>
                    <a:pt x="7492" y="434466"/>
                  </a:lnTo>
                  <a:lnTo>
                    <a:pt x="2412" y="430148"/>
                  </a:lnTo>
                  <a:lnTo>
                    <a:pt x="0" y="423036"/>
                  </a:lnTo>
                  <a:lnTo>
                    <a:pt x="0" y="413257"/>
                  </a:lnTo>
                  <a:lnTo>
                    <a:pt x="0" y="19811"/>
                  </a:lnTo>
                  <a:lnTo>
                    <a:pt x="0" y="17525"/>
                  </a:lnTo>
                  <a:lnTo>
                    <a:pt x="634" y="15494"/>
                  </a:lnTo>
                  <a:lnTo>
                    <a:pt x="2158" y="13715"/>
                  </a:lnTo>
                  <a:lnTo>
                    <a:pt x="3555" y="11937"/>
                  </a:lnTo>
                  <a:lnTo>
                    <a:pt x="35687" y="5714"/>
                  </a:lnTo>
                  <a:lnTo>
                    <a:pt x="44195" y="5714"/>
                  </a:lnTo>
                  <a:close/>
                </a:path>
                <a:path w="3390265" h="448945">
                  <a:moveTo>
                    <a:pt x="2898774" y="380"/>
                  </a:moveTo>
                  <a:lnTo>
                    <a:pt x="2938226" y="2524"/>
                  </a:lnTo>
                  <a:lnTo>
                    <a:pt x="2981444" y="10923"/>
                  </a:lnTo>
                  <a:lnTo>
                    <a:pt x="3019043" y="25526"/>
                  </a:lnTo>
                  <a:lnTo>
                    <a:pt x="3034918" y="36575"/>
                  </a:lnTo>
                  <a:lnTo>
                    <a:pt x="3037966" y="39624"/>
                  </a:lnTo>
                  <a:lnTo>
                    <a:pt x="3040125" y="44069"/>
                  </a:lnTo>
                  <a:lnTo>
                    <a:pt x="3041522" y="49783"/>
                  </a:lnTo>
                  <a:lnTo>
                    <a:pt x="3042792" y="55499"/>
                  </a:lnTo>
                  <a:lnTo>
                    <a:pt x="3043554" y="63880"/>
                  </a:lnTo>
                  <a:lnTo>
                    <a:pt x="3043554" y="75056"/>
                  </a:lnTo>
                  <a:lnTo>
                    <a:pt x="3043554" y="81533"/>
                  </a:lnTo>
                  <a:lnTo>
                    <a:pt x="3043173" y="87122"/>
                  </a:lnTo>
                  <a:lnTo>
                    <a:pt x="3042666" y="91821"/>
                  </a:lnTo>
                  <a:lnTo>
                    <a:pt x="3042158" y="96520"/>
                  </a:lnTo>
                  <a:lnTo>
                    <a:pt x="3041268" y="100202"/>
                  </a:lnTo>
                  <a:lnTo>
                    <a:pt x="3040252" y="102997"/>
                  </a:lnTo>
                  <a:lnTo>
                    <a:pt x="3039364" y="105790"/>
                  </a:lnTo>
                  <a:lnTo>
                    <a:pt x="3038093" y="107696"/>
                  </a:lnTo>
                  <a:lnTo>
                    <a:pt x="3036569" y="108838"/>
                  </a:lnTo>
                  <a:lnTo>
                    <a:pt x="3035172" y="109981"/>
                  </a:lnTo>
                  <a:lnTo>
                    <a:pt x="3033394" y="110489"/>
                  </a:lnTo>
                  <a:lnTo>
                    <a:pt x="3031490" y="110489"/>
                  </a:lnTo>
                  <a:lnTo>
                    <a:pt x="3028568" y="110489"/>
                  </a:lnTo>
                  <a:lnTo>
                    <a:pt x="3023869" y="108457"/>
                  </a:lnTo>
                  <a:lnTo>
                    <a:pt x="3017392" y="104521"/>
                  </a:lnTo>
                  <a:lnTo>
                    <a:pt x="3012132" y="101423"/>
                  </a:lnTo>
                  <a:lnTo>
                    <a:pt x="2973958" y="84661"/>
                  </a:lnTo>
                  <a:lnTo>
                    <a:pt x="2929175" y="73898"/>
                  </a:lnTo>
                  <a:lnTo>
                    <a:pt x="2901568" y="72389"/>
                  </a:lnTo>
                  <a:lnTo>
                    <a:pt x="2886158" y="73058"/>
                  </a:lnTo>
                  <a:lnTo>
                    <a:pt x="2844545" y="83184"/>
                  </a:lnTo>
                  <a:lnTo>
                    <a:pt x="2810559" y="104634"/>
                  </a:lnTo>
                  <a:lnTo>
                    <a:pt x="2785110" y="135985"/>
                  </a:lnTo>
                  <a:lnTo>
                    <a:pt x="2769038" y="176285"/>
                  </a:lnTo>
                  <a:lnTo>
                    <a:pt x="2763519" y="223773"/>
                  </a:lnTo>
                  <a:lnTo>
                    <a:pt x="2764139" y="241780"/>
                  </a:lnTo>
                  <a:lnTo>
                    <a:pt x="2773425" y="289178"/>
                  </a:lnTo>
                  <a:lnTo>
                    <a:pt x="2792678" y="326451"/>
                  </a:lnTo>
                  <a:lnTo>
                    <a:pt x="2820638" y="353298"/>
                  </a:lnTo>
                  <a:lnTo>
                    <a:pt x="2856573" y="369619"/>
                  </a:lnTo>
                  <a:lnTo>
                    <a:pt x="2898774" y="375030"/>
                  </a:lnTo>
                  <a:lnTo>
                    <a:pt x="2906160" y="374836"/>
                  </a:lnTo>
                  <a:lnTo>
                    <a:pt x="2948451" y="364817"/>
                  </a:lnTo>
                  <a:lnTo>
                    <a:pt x="2954782" y="261238"/>
                  </a:lnTo>
                  <a:lnTo>
                    <a:pt x="2872740" y="261238"/>
                  </a:lnTo>
                  <a:lnTo>
                    <a:pt x="2868675" y="261238"/>
                  </a:lnTo>
                  <a:lnTo>
                    <a:pt x="2860040" y="228091"/>
                  </a:lnTo>
                  <a:lnTo>
                    <a:pt x="2860040" y="221868"/>
                  </a:lnTo>
                  <a:lnTo>
                    <a:pt x="2867406" y="196469"/>
                  </a:lnTo>
                  <a:lnTo>
                    <a:pt x="2868929" y="195199"/>
                  </a:lnTo>
                  <a:lnTo>
                    <a:pt x="2870708" y="194563"/>
                  </a:lnTo>
                  <a:lnTo>
                    <a:pt x="2872740" y="194563"/>
                  </a:lnTo>
                  <a:lnTo>
                    <a:pt x="3019043" y="194563"/>
                  </a:lnTo>
                  <a:lnTo>
                    <a:pt x="3022599" y="194563"/>
                  </a:lnTo>
                  <a:lnTo>
                    <a:pt x="3025774" y="195199"/>
                  </a:lnTo>
                  <a:lnTo>
                    <a:pt x="3028568" y="196469"/>
                  </a:lnTo>
                  <a:lnTo>
                    <a:pt x="3031363" y="197611"/>
                  </a:lnTo>
                  <a:lnTo>
                    <a:pt x="3033902" y="199516"/>
                  </a:lnTo>
                  <a:lnTo>
                    <a:pt x="3035935" y="201929"/>
                  </a:lnTo>
                  <a:lnTo>
                    <a:pt x="3038093" y="204342"/>
                  </a:lnTo>
                  <a:lnTo>
                    <a:pt x="3039744" y="207390"/>
                  </a:lnTo>
                  <a:lnTo>
                    <a:pt x="3040761" y="210819"/>
                  </a:lnTo>
                  <a:lnTo>
                    <a:pt x="3041903" y="214248"/>
                  </a:lnTo>
                  <a:lnTo>
                    <a:pt x="3042539" y="218185"/>
                  </a:lnTo>
                  <a:lnTo>
                    <a:pt x="3042539" y="222757"/>
                  </a:lnTo>
                  <a:lnTo>
                    <a:pt x="3042539" y="395223"/>
                  </a:lnTo>
                  <a:lnTo>
                    <a:pt x="3042539" y="401827"/>
                  </a:lnTo>
                  <a:lnTo>
                    <a:pt x="3041268" y="407669"/>
                  </a:lnTo>
                  <a:lnTo>
                    <a:pt x="3005326" y="431349"/>
                  </a:lnTo>
                  <a:lnTo>
                    <a:pt x="2964307" y="441705"/>
                  </a:lnTo>
                  <a:lnTo>
                    <a:pt x="2920670" y="447472"/>
                  </a:lnTo>
                  <a:lnTo>
                    <a:pt x="2894202" y="448436"/>
                  </a:lnTo>
                  <a:lnTo>
                    <a:pt x="2868890" y="447506"/>
                  </a:lnTo>
                  <a:lnTo>
                    <a:pt x="2822408" y="440025"/>
                  </a:lnTo>
                  <a:lnTo>
                    <a:pt x="2781526" y="425186"/>
                  </a:lnTo>
                  <a:lnTo>
                    <a:pt x="2746767" y="403607"/>
                  </a:lnTo>
                  <a:lnTo>
                    <a:pt x="2718337" y="375388"/>
                  </a:lnTo>
                  <a:lnTo>
                    <a:pt x="2696569" y="340907"/>
                  </a:lnTo>
                  <a:lnTo>
                    <a:pt x="2681614" y="300313"/>
                  </a:lnTo>
                  <a:lnTo>
                    <a:pt x="2674046" y="254176"/>
                  </a:lnTo>
                  <a:lnTo>
                    <a:pt x="2673095" y="229107"/>
                  </a:lnTo>
                  <a:lnTo>
                    <a:pt x="2674115" y="203128"/>
                  </a:lnTo>
                  <a:lnTo>
                    <a:pt x="2682204" y="155313"/>
                  </a:lnTo>
                  <a:lnTo>
                    <a:pt x="2698079" y="113117"/>
                  </a:lnTo>
                  <a:lnTo>
                    <a:pt x="2720836" y="77112"/>
                  </a:lnTo>
                  <a:lnTo>
                    <a:pt x="2750216" y="47490"/>
                  </a:lnTo>
                  <a:lnTo>
                    <a:pt x="2785840" y="24820"/>
                  </a:lnTo>
                  <a:lnTo>
                    <a:pt x="2827391" y="9221"/>
                  </a:lnTo>
                  <a:lnTo>
                    <a:pt x="2873821" y="1359"/>
                  </a:lnTo>
                  <a:lnTo>
                    <a:pt x="2898774" y="380"/>
                  </a:lnTo>
                  <a:close/>
                </a:path>
                <a:path w="3390265" h="448945">
                  <a:moveTo>
                    <a:pt x="943482" y="380"/>
                  </a:moveTo>
                  <a:lnTo>
                    <a:pt x="982934" y="2524"/>
                  </a:lnTo>
                  <a:lnTo>
                    <a:pt x="1026152" y="10923"/>
                  </a:lnTo>
                  <a:lnTo>
                    <a:pt x="1063752" y="25526"/>
                  </a:lnTo>
                  <a:lnTo>
                    <a:pt x="1079627" y="36575"/>
                  </a:lnTo>
                  <a:lnTo>
                    <a:pt x="1082675" y="39624"/>
                  </a:lnTo>
                  <a:lnTo>
                    <a:pt x="1084833" y="44069"/>
                  </a:lnTo>
                  <a:lnTo>
                    <a:pt x="1086230" y="49783"/>
                  </a:lnTo>
                  <a:lnTo>
                    <a:pt x="1087501" y="55499"/>
                  </a:lnTo>
                  <a:lnTo>
                    <a:pt x="1088263" y="63880"/>
                  </a:lnTo>
                  <a:lnTo>
                    <a:pt x="1088263" y="75056"/>
                  </a:lnTo>
                  <a:lnTo>
                    <a:pt x="1088263" y="81533"/>
                  </a:lnTo>
                  <a:lnTo>
                    <a:pt x="1087881" y="87122"/>
                  </a:lnTo>
                  <a:lnTo>
                    <a:pt x="1087373" y="91821"/>
                  </a:lnTo>
                  <a:lnTo>
                    <a:pt x="1086865" y="96520"/>
                  </a:lnTo>
                  <a:lnTo>
                    <a:pt x="1085977" y="100202"/>
                  </a:lnTo>
                  <a:lnTo>
                    <a:pt x="1084960" y="102997"/>
                  </a:lnTo>
                  <a:lnTo>
                    <a:pt x="1084071" y="105790"/>
                  </a:lnTo>
                  <a:lnTo>
                    <a:pt x="1082802" y="107696"/>
                  </a:lnTo>
                  <a:lnTo>
                    <a:pt x="1081277" y="108838"/>
                  </a:lnTo>
                  <a:lnTo>
                    <a:pt x="1079880" y="109981"/>
                  </a:lnTo>
                  <a:lnTo>
                    <a:pt x="1078102" y="110489"/>
                  </a:lnTo>
                  <a:lnTo>
                    <a:pt x="1076197" y="110489"/>
                  </a:lnTo>
                  <a:lnTo>
                    <a:pt x="1073277" y="110489"/>
                  </a:lnTo>
                  <a:lnTo>
                    <a:pt x="1068577" y="108457"/>
                  </a:lnTo>
                  <a:lnTo>
                    <a:pt x="1062101" y="104521"/>
                  </a:lnTo>
                  <a:lnTo>
                    <a:pt x="1056840" y="101423"/>
                  </a:lnTo>
                  <a:lnTo>
                    <a:pt x="1018666" y="84661"/>
                  </a:lnTo>
                  <a:lnTo>
                    <a:pt x="973883" y="73898"/>
                  </a:lnTo>
                  <a:lnTo>
                    <a:pt x="946276" y="72389"/>
                  </a:lnTo>
                  <a:lnTo>
                    <a:pt x="930866" y="73058"/>
                  </a:lnTo>
                  <a:lnTo>
                    <a:pt x="889253" y="83184"/>
                  </a:lnTo>
                  <a:lnTo>
                    <a:pt x="855267" y="104634"/>
                  </a:lnTo>
                  <a:lnTo>
                    <a:pt x="829817" y="135985"/>
                  </a:lnTo>
                  <a:lnTo>
                    <a:pt x="813746" y="176285"/>
                  </a:lnTo>
                  <a:lnTo>
                    <a:pt x="808227" y="223773"/>
                  </a:lnTo>
                  <a:lnTo>
                    <a:pt x="808847" y="241780"/>
                  </a:lnTo>
                  <a:lnTo>
                    <a:pt x="818133" y="289178"/>
                  </a:lnTo>
                  <a:lnTo>
                    <a:pt x="837386" y="326451"/>
                  </a:lnTo>
                  <a:lnTo>
                    <a:pt x="865346" y="353298"/>
                  </a:lnTo>
                  <a:lnTo>
                    <a:pt x="901281" y="369619"/>
                  </a:lnTo>
                  <a:lnTo>
                    <a:pt x="943482" y="375030"/>
                  </a:lnTo>
                  <a:lnTo>
                    <a:pt x="950868" y="374836"/>
                  </a:lnTo>
                  <a:lnTo>
                    <a:pt x="993159" y="364817"/>
                  </a:lnTo>
                  <a:lnTo>
                    <a:pt x="999489" y="261238"/>
                  </a:lnTo>
                  <a:lnTo>
                    <a:pt x="917447" y="261238"/>
                  </a:lnTo>
                  <a:lnTo>
                    <a:pt x="913383" y="261238"/>
                  </a:lnTo>
                  <a:lnTo>
                    <a:pt x="904747" y="228091"/>
                  </a:lnTo>
                  <a:lnTo>
                    <a:pt x="904747" y="221868"/>
                  </a:lnTo>
                  <a:lnTo>
                    <a:pt x="912113" y="196469"/>
                  </a:lnTo>
                  <a:lnTo>
                    <a:pt x="913638" y="195199"/>
                  </a:lnTo>
                  <a:lnTo>
                    <a:pt x="915415" y="194563"/>
                  </a:lnTo>
                  <a:lnTo>
                    <a:pt x="917447" y="194563"/>
                  </a:lnTo>
                  <a:lnTo>
                    <a:pt x="1063752" y="194563"/>
                  </a:lnTo>
                  <a:lnTo>
                    <a:pt x="1067307" y="194563"/>
                  </a:lnTo>
                  <a:lnTo>
                    <a:pt x="1070482" y="195199"/>
                  </a:lnTo>
                  <a:lnTo>
                    <a:pt x="1073277" y="196469"/>
                  </a:lnTo>
                  <a:lnTo>
                    <a:pt x="1076070" y="197611"/>
                  </a:lnTo>
                  <a:lnTo>
                    <a:pt x="1078610" y="199516"/>
                  </a:lnTo>
                  <a:lnTo>
                    <a:pt x="1080642" y="201929"/>
                  </a:lnTo>
                  <a:lnTo>
                    <a:pt x="1082802" y="204342"/>
                  </a:lnTo>
                  <a:lnTo>
                    <a:pt x="1084452" y="207390"/>
                  </a:lnTo>
                  <a:lnTo>
                    <a:pt x="1085468" y="210819"/>
                  </a:lnTo>
                  <a:lnTo>
                    <a:pt x="1086612" y="214248"/>
                  </a:lnTo>
                  <a:lnTo>
                    <a:pt x="1087246" y="218185"/>
                  </a:lnTo>
                  <a:lnTo>
                    <a:pt x="1087246" y="222757"/>
                  </a:lnTo>
                  <a:lnTo>
                    <a:pt x="1087246" y="395223"/>
                  </a:lnTo>
                  <a:lnTo>
                    <a:pt x="1087246" y="401827"/>
                  </a:lnTo>
                  <a:lnTo>
                    <a:pt x="1085977" y="407669"/>
                  </a:lnTo>
                  <a:lnTo>
                    <a:pt x="1050034" y="431349"/>
                  </a:lnTo>
                  <a:lnTo>
                    <a:pt x="1009014" y="441705"/>
                  </a:lnTo>
                  <a:lnTo>
                    <a:pt x="965378" y="447472"/>
                  </a:lnTo>
                  <a:lnTo>
                    <a:pt x="938910" y="448436"/>
                  </a:lnTo>
                  <a:lnTo>
                    <a:pt x="913598" y="447506"/>
                  </a:lnTo>
                  <a:lnTo>
                    <a:pt x="867116" y="440025"/>
                  </a:lnTo>
                  <a:lnTo>
                    <a:pt x="826234" y="425186"/>
                  </a:lnTo>
                  <a:lnTo>
                    <a:pt x="791475" y="403607"/>
                  </a:lnTo>
                  <a:lnTo>
                    <a:pt x="763045" y="375388"/>
                  </a:lnTo>
                  <a:lnTo>
                    <a:pt x="741277" y="340907"/>
                  </a:lnTo>
                  <a:lnTo>
                    <a:pt x="726322" y="300313"/>
                  </a:lnTo>
                  <a:lnTo>
                    <a:pt x="718754" y="254176"/>
                  </a:lnTo>
                  <a:lnTo>
                    <a:pt x="717803" y="229107"/>
                  </a:lnTo>
                  <a:lnTo>
                    <a:pt x="718823" y="203128"/>
                  </a:lnTo>
                  <a:lnTo>
                    <a:pt x="726912" y="155313"/>
                  </a:lnTo>
                  <a:lnTo>
                    <a:pt x="742787" y="113117"/>
                  </a:lnTo>
                  <a:lnTo>
                    <a:pt x="765544" y="77112"/>
                  </a:lnTo>
                  <a:lnTo>
                    <a:pt x="794924" y="47490"/>
                  </a:lnTo>
                  <a:lnTo>
                    <a:pt x="830548" y="24820"/>
                  </a:lnTo>
                  <a:lnTo>
                    <a:pt x="872099" y="9221"/>
                  </a:lnTo>
                  <a:lnTo>
                    <a:pt x="918529" y="1359"/>
                  </a:lnTo>
                  <a:lnTo>
                    <a:pt x="943482" y="380"/>
                  </a:lnTo>
                  <a:close/>
                </a:path>
                <a:path w="3390265" h="448945">
                  <a:moveTo>
                    <a:pt x="466216" y="0"/>
                  </a:moveTo>
                  <a:lnTo>
                    <a:pt x="512508" y="3254"/>
                  </a:lnTo>
                  <a:lnTo>
                    <a:pt x="553084" y="13080"/>
                  </a:lnTo>
                  <a:lnTo>
                    <a:pt x="587676" y="29670"/>
                  </a:lnTo>
                  <a:lnTo>
                    <a:pt x="627905" y="67714"/>
                  </a:lnTo>
                  <a:lnTo>
                    <a:pt x="646991" y="102004"/>
                  </a:lnTo>
                  <a:lnTo>
                    <a:pt x="659844" y="143390"/>
                  </a:lnTo>
                  <a:lnTo>
                    <a:pt x="666321" y="192158"/>
                  </a:lnTo>
                  <a:lnTo>
                    <a:pt x="667130" y="219328"/>
                  </a:lnTo>
                  <a:lnTo>
                    <a:pt x="666295" y="245572"/>
                  </a:lnTo>
                  <a:lnTo>
                    <a:pt x="659576" y="293820"/>
                  </a:lnTo>
                  <a:lnTo>
                    <a:pt x="646172" y="336282"/>
                  </a:lnTo>
                  <a:lnTo>
                    <a:pt x="626272" y="372338"/>
                  </a:lnTo>
                  <a:lnTo>
                    <a:pt x="599892" y="401889"/>
                  </a:lnTo>
                  <a:lnTo>
                    <a:pt x="567126" y="424507"/>
                  </a:lnTo>
                  <a:lnTo>
                    <a:pt x="528097" y="440011"/>
                  </a:lnTo>
                  <a:lnTo>
                    <a:pt x="482949" y="447734"/>
                  </a:lnTo>
                  <a:lnTo>
                    <a:pt x="458088" y="448690"/>
                  </a:lnTo>
                  <a:lnTo>
                    <a:pt x="433637" y="447877"/>
                  </a:lnTo>
                  <a:lnTo>
                    <a:pt x="389544" y="441297"/>
                  </a:lnTo>
                  <a:lnTo>
                    <a:pt x="351877" y="428031"/>
                  </a:lnTo>
                  <a:lnTo>
                    <a:pt x="307085" y="395223"/>
                  </a:lnTo>
                  <a:lnTo>
                    <a:pt x="276546" y="346164"/>
                  </a:lnTo>
                  <a:lnTo>
                    <a:pt x="263993" y="304282"/>
                  </a:lnTo>
                  <a:lnTo>
                    <a:pt x="257706" y="254716"/>
                  </a:lnTo>
                  <a:lnTo>
                    <a:pt x="256920" y="227075"/>
                  </a:lnTo>
                  <a:lnTo>
                    <a:pt x="257754" y="201451"/>
                  </a:lnTo>
                  <a:lnTo>
                    <a:pt x="264421" y="154156"/>
                  </a:lnTo>
                  <a:lnTo>
                    <a:pt x="277808" y="112216"/>
                  </a:lnTo>
                  <a:lnTo>
                    <a:pt x="297723" y="76489"/>
                  </a:lnTo>
                  <a:lnTo>
                    <a:pt x="324157" y="47073"/>
                  </a:lnTo>
                  <a:lnTo>
                    <a:pt x="356871" y="24491"/>
                  </a:lnTo>
                  <a:lnTo>
                    <a:pt x="395851" y="8840"/>
                  </a:lnTo>
                  <a:lnTo>
                    <a:pt x="441190" y="978"/>
                  </a:lnTo>
                  <a:lnTo>
                    <a:pt x="466216" y="0"/>
                  </a:lnTo>
                  <a:close/>
                </a:path>
              </a:pathLst>
            </a:custGeom>
            <a:ln w="12192">
              <a:solidFill>
                <a:srgbClr val="E38312"/>
              </a:solidFill>
            </a:ln>
          </p:spPr>
          <p:txBody>
            <a:bodyPr wrap="square" lIns="0" tIns="0" rIns="0" bIns="0" rtlCol="0"/>
            <a:lstStyle/>
            <a:p>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3E7F7AB-DE9C-2788-2806-AD1044F4A8A2}"/>
              </a:ext>
            </a:extLst>
          </p:cNvPr>
          <p:cNvSpPr/>
          <p:nvPr/>
        </p:nvSpPr>
        <p:spPr>
          <a:xfrm>
            <a:off x="152400" y="62060"/>
            <a:ext cx="11811000" cy="762000"/>
          </a:xfrm>
          <a:prstGeom prst="rect">
            <a:avLst/>
          </a:prstGeom>
          <a:noFill/>
          <a:ln>
            <a:noFill/>
          </a:ln>
        </p:spPr>
        <p:style>
          <a:lnRef idx="0">
            <a:scrgbClr r="0" g="0" b="0"/>
          </a:lnRef>
          <a:fillRef idx="0">
            <a:scrgbClr r="0" g="0" b="0"/>
          </a:fillRef>
          <a:effectRef idx="0">
            <a:scrgbClr r="0" g="0" b="0"/>
          </a:effectRef>
          <a:fontRef idx="minor">
            <a:schemeClr val="accent6"/>
          </a:fontRef>
        </p:style>
        <p:txBody>
          <a:bodyPr rtlCol="0" anchor="ctr"/>
          <a:lstStyle/>
          <a:p>
            <a:pPr algn="ctr"/>
            <a:r>
              <a:rPr lang="en-US" sz="4400" b="1">
                <a:ln w="22225">
                  <a:solidFill>
                    <a:schemeClr val="accent6">
                      <a:lumMod val="75000"/>
                    </a:schemeClr>
                  </a:solidFill>
                  <a:prstDash val="solid"/>
                </a:ln>
                <a:solidFill>
                  <a:schemeClr val="accent6">
                    <a:lumMod val="60000"/>
                    <a:lumOff val="40000"/>
                  </a:schemeClr>
                </a:solidFill>
              </a:rPr>
              <a:t>DATA FLOW DIAGRAM(DFD)</a:t>
            </a:r>
            <a:endParaRPr lang="en-IN" sz="4400" b="1">
              <a:ln w="22225">
                <a:solidFill>
                  <a:schemeClr val="accent6">
                    <a:lumMod val="75000"/>
                  </a:schemeClr>
                </a:solidFill>
                <a:prstDash val="solid"/>
              </a:ln>
              <a:solidFill>
                <a:schemeClr val="accent6">
                  <a:lumMod val="60000"/>
                  <a:lumOff val="40000"/>
                </a:schemeClr>
              </a:solidFill>
            </a:endParaRPr>
          </a:p>
        </p:txBody>
      </p:sp>
      <p:sp>
        <p:nvSpPr>
          <p:cNvPr id="4" name="Oval 3">
            <a:extLst>
              <a:ext uri="{FF2B5EF4-FFF2-40B4-BE49-F238E27FC236}">
                <a16:creationId xmlns:a16="http://schemas.microsoft.com/office/drawing/2014/main" id="{D481BDE1-FD6B-62DE-994B-D6ABADD94502}"/>
              </a:ext>
            </a:extLst>
          </p:cNvPr>
          <p:cNvSpPr/>
          <p:nvPr/>
        </p:nvSpPr>
        <p:spPr>
          <a:xfrm>
            <a:off x="4800600" y="1981200"/>
            <a:ext cx="2514600" cy="1752600"/>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IN"/>
              <a:t>THE WEBSITE OF BIMS </a:t>
            </a:r>
          </a:p>
          <a:p>
            <a:pPr algn="ctr"/>
            <a:endParaRPr lang="en-IN" sz="1200"/>
          </a:p>
          <a:p>
            <a:pPr algn="ctr"/>
            <a:r>
              <a:rPr lang="en-IN" sz="1200"/>
              <a:t>0.0</a:t>
            </a:r>
          </a:p>
        </p:txBody>
      </p:sp>
      <p:cxnSp>
        <p:nvCxnSpPr>
          <p:cNvPr id="6" name="Straight Arrow Connector 5">
            <a:extLst>
              <a:ext uri="{FF2B5EF4-FFF2-40B4-BE49-F238E27FC236}">
                <a16:creationId xmlns:a16="http://schemas.microsoft.com/office/drawing/2014/main" id="{ADBF5F7E-14F8-C2F4-1624-0DF156C9CF8B}"/>
              </a:ext>
            </a:extLst>
          </p:cNvPr>
          <p:cNvCxnSpPr>
            <a:cxnSpLocks/>
            <a:endCxn id="4" idx="2"/>
          </p:cNvCxnSpPr>
          <p:nvPr/>
        </p:nvCxnSpPr>
        <p:spPr>
          <a:xfrm>
            <a:off x="2743200" y="2857500"/>
            <a:ext cx="20574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63504293-8D6D-D258-6921-41976104FBAA}"/>
              </a:ext>
            </a:extLst>
          </p:cNvPr>
          <p:cNvCxnSpPr>
            <a:cxnSpLocks/>
            <a:endCxn id="4" idx="6"/>
          </p:cNvCxnSpPr>
          <p:nvPr/>
        </p:nvCxnSpPr>
        <p:spPr>
          <a:xfrm flipH="1">
            <a:off x="7315200" y="2857500"/>
            <a:ext cx="19812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6E2A1994-2FC4-F7D5-3029-297B3388D4FC}"/>
              </a:ext>
            </a:extLst>
          </p:cNvPr>
          <p:cNvSpPr/>
          <p:nvPr/>
        </p:nvSpPr>
        <p:spPr>
          <a:xfrm>
            <a:off x="990600" y="2590801"/>
            <a:ext cx="1752600" cy="53340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t>ADMIN</a:t>
            </a:r>
            <a:endParaRPr lang="en-IN"/>
          </a:p>
        </p:txBody>
      </p:sp>
      <p:cxnSp>
        <p:nvCxnSpPr>
          <p:cNvPr id="18" name="Straight Connector 17">
            <a:extLst>
              <a:ext uri="{FF2B5EF4-FFF2-40B4-BE49-F238E27FC236}">
                <a16:creationId xmlns:a16="http://schemas.microsoft.com/office/drawing/2014/main" id="{29FC059A-504E-4972-4E0A-C1699F96AA96}"/>
              </a:ext>
            </a:extLst>
          </p:cNvPr>
          <p:cNvCxnSpPr/>
          <p:nvPr/>
        </p:nvCxnSpPr>
        <p:spPr>
          <a:xfrm>
            <a:off x="9525000" y="2514600"/>
            <a:ext cx="1524000" cy="0"/>
          </a:xfrm>
          <a:prstGeom prst="line">
            <a:avLst/>
          </a:prstGeom>
        </p:spPr>
        <p:style>
          <a:lnRef idx="1">
            <a:schemeClr val="accent6"/>
          </a:lnRef>
          <a:fillRef idx="0">
            <a:schemeClr val="accent6"/>
          </a:fillRef>
          <a:effectRef idx="0">
            <a:schemeClr val="accent6"/>
          </a:effectRef>
          <a:fontRef idx="minor">
            <a:schemeClr val="tx1"/>
          </a:fontRef>
        </p:style>
      </p:cxnSp>
      <p:cxnSp>
        <p:nvCxnSpPr>
          <p:cNvPr id="20" name="Straight Connector 19">
            <a:extLst>
              <a:ext uri="{FF2B5EF4-FFF2-40B4-BE49-F238E27FC236}">
                <a16:creationId xmlns:a16="http://schemas.microsoft.com/office/drawing/2014/main" id="{975B909D-B6A3-B52F-6BCD-045D1F6725C2}"/>
              </a:ext>
            </a:extLst>
          </p:cNvPr>
          <p:cNvCxnSpPr/>
          <p:nvPr/>
        </p:nvCxnSpPr>
        <p:spPr>
          <a:xfrm>
            <a:off x="9525000" y="3048000"/>
            <a:ext cx="1600200" cy="0"/>
          </a:xfrm>
          <a:prstGeom prst="line">
            <a:avLst/>
          </a:prstGeom>
        </p:spPr>
        <p:style>
          <a:lnRef idx="1">
            <a:schemeClr val="accent6"/>
          </a:lnRef>
          <a:fillRef idx="0">
            <a:schemeClr val="accent6"/>
          </a:fillRef>
          <a:effectRef idx="0">
            <a:schemeClr val="accent6"/>
          </a:effectRef>
          <a:fontRef idx="minor">
            <a:schemeClr val="tx1"/>
          </a:fontRef>
        </p:style>
      </p:cxnSp>
      <p:sp>
        <p:nvSpPr>
          <p:cNvPr id="21" name="Rectangle 20">
            <a:extLst>
              <a:ext uri="{FF2B5EF4-FFF2-40B4-BE49-F238E27FC236}">
                <a16:creationId xmlns:a16="http://schemas.microsoft.com/office/drawing/2014/main" id="{B834E898-6E78-EF09-AF1E-884C2F12CCBC}"/>
              </a:ext>
            </a:extLst>
          </p:cNvPr>
          <p:cNvSpPr/>
          <p:nvPr/>
        </p:nvSpPr>
        <p:spPr>
          <a:xfrm>
            <a:off x="9525000" y="2667000"/>
            <a:ext cx="1600200" cy="228596"/>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sz="2000"/>
              <a:t>admin</a:t>
            </a:r>
            <a:endParaRPr lang="en-IN" sz="2000"/>
          </a:p>
        </p:txBody>
      </p:sp>
      <p:sp>
        <p:nvSpPr>
          <p:cNvPr id="22" name="Rectangle 21">
            <a:extLst>
              <a:ext uri="{FF2B5EF4-FFF2-40B4-BE49-F238E27FC236}">
                <a16:creationId xmlns:a16="http://schemas.microsoft.com/office/drawing/2014/main" id="{7EADD2FA-D259-A693-812E-F8509ABCD442}"/>
              </a:ext>
            </a:extLst>
          </p:cNvPr>
          <p:cNvSpPr/>
          <p:nvPr/>
        </p:nvSpPr>
        <p:spPr>
          <a:xfrm>
            <a:off x="1981200" y="5533535"/>
            <a:ext cx="8305800" cy="685798"/>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4000"/>
              <a:t>Level  0  DFD (DATA FLOW DIAGRAM)</a:t>
            </a:r>
            <a:endParaRPr lang="en-IN" sz="4000"/>
          </a:p>
        </p:txBody>
      </p:sp>
      <p:sp>
        <p:nvSpPr>
          <p:cNvPr id="24" name="TextBox 23">
            <a:extLst>
              <a:ext uri="{FF2B5EF4-FFF2-40B4-BE49-F238E27FC236}">
                <a16:creationId xmlns:a16="http://schemas.microsoft.com/office/drawing/2014/main" id="{9463A8B5-9586-9D16-C24E-AA83F9356384}"/>
              </a:ext>
            </a:extLst>
          </p:cNvPr>
          <p:cNvSpPr txBox="1"/>
          <p:nvPr/>
        </p:nvSpPr>
        <p:spPr>
          <a:xfrm>
            <a:off x="381000" y="824060"/>
            <a:ext cx="11277600" cy="646331"/>
          </a:xfrm>
          <a:prstGeom prst="rect">
            <a:avLst/>
          </a:prstGeom>
          <a:noFill/>
        </p:spPr>
        <p:txBody>
          <a:bodyPr wrap="square">
            <a:spAutoFit/>
          </a:bodyPr>
          <a:lstStyle/>
          <a:p>
            <a:r>
              <a:rPr lang="en-US"/>
              <a:t>This data flow diagram outlines the data flow and interactions between the different components in the “Website Of BIMS” college portal.</a:t>
            </a:r>
            <a:endParaRPr lang="en-IN"/>
          </a:p>
        </p:txBody>
      </p:sp>
      <p:cxnSp>
        <p:nvCxnSpPr>
          <p:cNvPr id="13" name="Straight Arrow Connector 12"/>
          <p:cNvCxnSpPr/>
          <p:nvPr/>
        </p:nvCxnSpPr>
        <p:spPr>
          <a:xfrm rot="10800000">
            <a:off x="2738414" y="3000372"/>
            <a:ext cx="2071702"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7310446" y="2714620"/>
            <a:ext cx="1928826"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01992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lowchart: Connector 1">
            <a:extLst>
              <a:ext uri="{FF2B5EF4-FFF2-40B4-BE49-F238E27FC236}">
                <a16:creationId xmlns:a16="http://schemas.microsoft.com/office/drawing/2014/main" id="{50F66DD8-3DCB-A67E-1655-68D8728BF939}"/>
              </a:ext>
            </a:extLst>
          </p:cNvPr>
          <p:cNvSpPr/>
          <p:nvPr/>
        </p:nvSpPr>
        <p:spPr>
          <a:xfrm>
            <a:off x="5181600" y="381000"/>
            <a:ext cx="1371600" cy="1219200"/>
          </a:xfrm>
          <a:prstGeom prst="flowChartConnector">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t>Login</a:t>
            </a:r>
          </a:p>
          <a:p>
            <a:pPr algn="ctr"/>
            <a:endParaRPr lang="en-IN" sz="1200"/>
          </a:p>
          <a:p>
            <a:pPr algn="ctr"/>
            <a:r>
              <a:rPr lang="en-IN" sz="1200"/>
              <a:t>0.1</a:t>
            </a:r>
          </a:p>
        </p:txBody>
      </p:sp>
      <p:cxnSp>
        <p:nvCxnSpPr>
          <p:cNvPr id="4" name="Straight Arrow Connector 3">
            <a:extLst>
              <a:ext uri="{FF2B5EF4-FFF2-40B4-BE49-F238E27FC236}">
                <a16:creationId xmlns:a16="http://schemas.microsoft.com/office/drawing/2014/main" id="{543B0D36-CBBF-28AE-33E1-ABAECDC397DA}"/>
              </a:ext>
            </a:extLst>
          </p:cNvPr>
          <p:cNvCxnSpPr>
            <a:endCxn id="2" idx="2"/>
          </p:cNvCxnSpPr>
          <p:nvPr/>
        </p:nvCxnSpPr>
        <p:spPr>
          <a:xfrm>
            <a:off x="3886200" y="990600"/>
            <a:ext cx="12954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B2A05473-9619-05E7-4730-83AD7208EDFB}"/>
              </a:ext>
            </a:extLst>
          </p:cNvPr>
          <p:cNvCxnSpPr>
            <a:cxnSpLocks/>
            <a:endCxn id="2" idx="6"/>
          </p:cNvCxnSpPr>
          <p:nvPr/>
        </p:nvCxnSpPr>
        <p:spPr>
          <a:xfrm flipH="1">
            <a:off x="6553200" y="990600"/>
            <a:ext cx="12192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7A5F9244-2084-78BF-DC31-E8A5ED7EC39D}"/>
              </a:ext>
            </a:extLst>
          </p:cNvPr>
          <p:cNvSpPr/>
          <p:nvPr/>
        </p:nvSpPr>
        <p:spPr>
          <a:xfrm>
            <a:off x="2286000" y="762000"/>
            <a:ext cx="1600200" cy="45720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t>ADMIN</a:t>
            </a:r>
            <a:endParaRPr lang="en-IN"/>
          </a:p>
        </p:txBody>
      </p:sp>
      <p:cxnSp>
        <p:nvCxnSpPr>
          <p:cNvPr id="10" name="Straight Connector 9">
            <a:extLst>
              <a:ext uri="{FF2B5EF4-FFF2-40B4-BE49-F238E27FC236}">
                <a16:creationId xmlns:a16="http://schemas.microsoft.com/office/drawing/2014/main" id="{BBB46589-A09A-4772-E261-E9FE74976338}"/>
              </a:ext>
            </a:extLst>
          </p:cNvPr>
          <p:cNvCxnSpPr/>
          <p:nvPr/>
        </p:nvCxnSpPr>
        <p:spPr>
          <a:xfrm>
            <a:off x="7772400" y="762000"/>
            <a:ext cx="1295400" cy="0"/>
          </a:xfrm>
          <a:prstGeom prst="line">
            <a:avLst/>
          </a:prstGeom>
        </p:spPr>
        <p:style>
          <a:lnRef idx="1">
            <a:schemeClr val="accent6"/>
          </a:lnRef>
          <a:fillRef idx="0">
            <a:schemeClr val="accent6"/>
          </a:fillRef>
          <a:effectRef idx="0">
            <a:schemeClr val="accent6"/>
          </a:effectRef>
          <a:fontRef idx="minor">
            <a:schemeClr val="tx1"/>
          </a:fontRef>
        </p:style>
      </p:cxnSp>
      <p:cxnSp>
        <p:nvCxnSpPr>
          <p:cNvPr id="12" name="Straight Connector 11">
            <a:extLst>
              <a:ext uri="{FF2B5EF4-FFF2-40B4-BE49-F238E27FC236}">
                <a16:creationId xmlns:a16="http://schemas.microsoft.com/office/drawing/2014/main" id="{2D4939BC-17ED-A7AC-C652-A6DCD13D8265}"/>
              </a:ext>
            </a:extLst>
          </p:cNvPr>
          <p:cNvCxnSpPr/>
          <p:nvPr/>
        </p:nvCxnSpPr>
        <p:spPr>
          <a:xfrm>
            <a:off x="7772400" y="1219200"/>
            <a:ext cx="1371600" cy="0"/>
          </a:xfrm>
          <a:prstGeom prst="line">
            <a:avLst/>
          </a:prstGeom>
        </p:spPr>
        <p:style>
          <a:lnRef idx="1">
            <a:schemeClr val="accent6"/>
          </a:lnRef>
          <a:fillRef idx="0">
            <a:schemeClr val="accent6"/>
          </a:fillRef>
          <a:effectRef idx="0">
            <a:schemeClr val="accent6"/>
          </a:effectRef>
          <a:fontRef idx="minor">
            <a:schemeClr val="tx1"/>
          </a:fontRef>
        </p:style>
      </p:cxnSp>
      <p:sp>
        <p:nvSpPr>
          <p:cNvPr id="13" name="Rectangle 12">
            <a:extLst>
              <a:ext uri="{FF2B5EF4-FFF2-40B4-BE49-F238E27FC236}">
                <a16:creationId xmlns:a16="http://schemas.microsoft.com/office/drawing/2014/main" id="{B9F05FD8-24D6-9F92-1EC9-6231087D9311}"/>
              </a:ext>
            </a:extLst>
          </p:cNvPr>
          <p:cNvSpPr/>
          <p:nvPr/>
        </p:nvSpPr>
        <p:spPr>
          <a:xfrm>
            <a:off x="7772400" y="761978"/>
            <a:ext cx="1295400" cy="457198"/>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sz="2000"/>
              <a:t>admin</a:t>
            </a:r>
            <a:endParaRPr lang="en-IN" sz="2000"/>
          </a:p>
        </p:txBody>
      </p:sp>
      <p:cxnSp>
        <p:nvCxnSpPr>
          <p:cNvPr id="19" name="Straight Connector 18">
            <a:extLst>
              <a:ext uri="{FF2B5EF4-FFF2-40B4-BE49-F238E27FC236}">
                <a16:creationId xmlns:a16="http://schemas.microsoft.com/office/drawing/2014/main" id="{D72B8D50-76F5-F0F5-1880-DECD6DA304C3}"/>
              </a:ext>
            </a:extLst>
          </p:cNvPr>
          <p:cNvCxnSpPr>
            <a:cxnSpLocks/>
          </p:cNvCxnSpPr>
          <p:nvPr/>
        </p:nvCxnSpPr>
        <p:spPr>
          <a:xfrm>
            <a:off x="6477000" y="1295400"/>
            <a:ext cx="5174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9585DD1-7CDE-D6EE-77F9-B5C85BEEB398}"/>
              </a:ext>
            </a:extLst>
          </p:cNvPr>
          <p:cNvCxnSpPr>
            <a:cxnSpLocks/>
            <a:endCxn id="30" idx="0"/>
          </p:cNvCxnSpPr>
          <p:nvPr/>
        </p:nvCxnSpPr>
        <p:spPr>
          <a:xfrm flipH="1">
            <a:off x="11620499" y="1295400"/>
            <a:ext cx="30901" cy="12953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B0BFD068-A4DF-7781-3158-3B0D9D309E9B}"/>
              </a:ext>
            </a:extLst>
          </p:cNvPr>
          <p:cNvCxnSpPr>
            <a:cxnSpLocks/>
            <a:stCxn id="2" idx="5"/>
          </p:cNvCxnSpPr>
          <p:nvPr/>
        </p:nvCxnSpPr>
        <p:spPr>
          <a:xfrm>
            <a:off x="6352334" y="1421652"/>
            <a:ext cx="4315665" cy="26123"/>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26377F27-A142-AF89-5186-E9EB5B17E05D}"/>
              </a:ext>
            </a:extLst>
          </p:cNvPr>
          <p:cNvCxnSpPr>
            <a:cxnSpLocks/>
          </p:cNvCxnSpPr>
          <p:nvPr/>
        </p:nvCxnSpPr>
        <p:spPr>
          <a:xfrm>
            <a:off x="10667999" y="1447775"/>
            <a:ext cx="0" cy="11430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77BA8076-4507-34B4-F338-22CB0FE64A75}"/>
              </a:ext>
            </a:extLst>
          </p:cNvPr>
          <p:cNvSpPr/>
          <p:nvPr/>
        </p:nvSpPr>
        <p:spPr>
          <a:xfrm>
            <a:off x="11201400" y="2590799"/>
            <a:ext cx="838197" cy="976201"/>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400"/>
              <a:t>View </a:t>
            </a:r>
          </a:p>
          <a:p>
            <a:pPr algn="ctr"/>
            <a:r>
              <a:rPr lang="en-US" sz="1400"/>
              <a:t>Payment</a:t>
            </a:r>
          </a:p>
          <a:p>
            <a:pPr algn="ctr"/>
            <a:r>
              <a:rPr lang="en-IN" sz="1200"/>
              <a:t>0.1.9</a:t>
            </a:r>
          </a:p>
        </p:txBody>
      </p:sp>
      <p:sp>
        <p:nvSpPr>
          <p:cNvPr id="34" name="Oval 33">
            <a:extLst>
              <a:ext uri="{FF2B5EF4-FFF2-40B4-BE49-F238E27FC236}">
                <a16:creationId xmlns:a16="http://schemas.microsoft.com/office/drawing/2014/main" id="{9038A2D5-43E9-4B2A-DB32-B4AB0D01ABB8}"/>
              </a:ext>
            </a:extLst>
          </p:cNvPr>
          <p:cNvSpPr/>
          <p:nvPr/>
        </p:nvSpPr>
        <p:spPr>
          <a:xfrm>
            <a:off x="10248900" y="2590799"/>
            <a:ext cx="838197" cy="976201"/>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400"/>
              <a:t>Fees </a:t>
            </a:r>
          </a:p>
          <a:p>
            <a:pPr algn="ctr"/>
            <a:r>
              <a:rPr lang="en-US" sz="1400"/>
              <a:t>Payment</a:t>
            </a:r>
          </a:p>
          <a:p>
            <a:pPr algn="ctr"/>
            <a:r>
              <a:rPr lang="en-IN" sz="1200"/>
              <a:t>0.1.8</a:t>
            </a:r>
          </a:p>
        </p:txBody>
      </p:sp>
      <p:cxnSp>
        <p:nvCxnSpPr>
          <p:cNvPr id="36" name="Straight Connector 35">
            <a:extLst>
              <a:ext uri="{FF2B5EF4-FFF2-40B4-BE49-F238E27FC236}">
                <a16:creationId xmlns:a16="http://schemas.microsoft.com/office/drawing/2014/main" id="{970ADA61-FCB8-2690-83B3-EF1C4AD7B527}"/>
              </a:ext>
            </a:extLst>
          </p:cNvPr>
          <p:cNvCxnSpPr>
            <a:cxnSpLocks/>
          </p:cNvCxnSpPr>
          <p:nvPr/>
        </p:nvCxnSpPr>
        <p:spPr>
          <a:xfrm>
            <a:off x="6172200" y="1523975"/>
            <a:ext cx="35016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630E2B68-2447-5E24-EE0F-BECE73FC6573}"/>
              </a:ext>
            </a:extLst>
          </p:cNvPr>
          <p:cNvCxnSpPr/>
          <p:nvPr/>
        </p:nvCxnSpPr>
        <p:spPr>
          <a:xfrm>
            <a:off x="9673800" y="1523975"/>
            <a:ext cx="0" cy="10668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5" name="Oval 44">
            <a:extLst>
              <a:ext uri="{FF2B5EF4-FFF2-40B4-BE49-F238E27FC236}">
                <a16:creationId xmlns:a16="http://schemas.microsoft.com/office/drawing/2014/main" id="{1DC3927F-965C-ECC8-BF5D-F3D174142DF2}"/>
              </a:ext>
            </a:extLst>
          </p:cNvPr>
          <p:cNvSpPr/>
          <p:nvPr/>
        </p:nvSpPr>
        <p:spPr>
          <a:xfrm>
            <a:off x="9254701" y="2590802"/>
            <a:ext cx="838197" cy="976194"/>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600"/>
              <a:t>View </a:t>
            </a:r>
          </a:p>
          <a:p>
            <a:pPr algn="ctr"/>
            <a:r>
              <a:rPr lang="en-US" sz="1600"/>
              <a:t>Class</a:t>
            </a:r>
          </a:p>
          <a:p>
            <a:pPr algn="ctr"/>
            <a:endParaRPr lang="en-IN" sz="1200"/>
          </a:p>
          <a:p>
            <a:pPr algn="ctr"/>
            <a:r>
              <a:rPr lang="en-IN" sz="1200"/>
              <a:t>0.1.7</a:t>
            </a:r>
          </a:p>
        </p:txBody>
      </p:sp>
      <p:cxnSp>
        <p:nvCxnSpPr>
          <p:cNvPr id="49" name="Straight Connector 48">
            <a:extLst>
              <a:ext uri="{FF2B5EF4-FFF2-40B4-BE49-F238E27FC236}">
                <a16:creationId xmlns:a16="http://schemas.microsoft.com/office/drawing/2014/main" id="{F3764858-6CF9-6B13-AE33-504D3FF36B09}"/>
              </a:ext>
            </a:extLst>
          </p:cNvPr>
          <p:cNvCxnSpPr>
            <a:cxnSpLocks/>
          </p:cNvCxnSpPr>
          <p:nvPr/>
        </p:nvCxnSpPr>
        <p:spPr>
          <a:xfrm>
            <a:off x="6019800" y="1600200"/>
            <a:ext cx="261937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0ED10EA7-1435-F86D-BD47-4E98B181EBB0}"/>
              </a:ext>
            </a:extLst>
          </p:cNvPr>
          <p:cNvCxnSpPr>
            <a:cxnSpLocks/>
            <a:endCxn id="52" idx="0"/>
          </p:cNvCxnSpPr>
          <p:nvPr/>
        </p:nvCxnSpPr>
        <p:spPr>
          <a:xfrm>
            <a:off x="8639176" y="1600176"/>
            <a:ext cx="28574" cy="9929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2" name="Oval 51">
            <a:extLst>
              <a:ext uri="{FF2B5EF4-FFF2-40B4-BE49-F238E27FC236}">
                <a16:creationId xmlns:a16="http://schemas.microsoft.com/office/drawing/2014/main" id="{300F785C-E10E-3262-8E6D-E82580C7F340}"/>
              </a:ext>
            </a:extLst>
          </p:cNvPr>
          <p:cNvSpPr/>
          <p:nvPr/>
        </p:nvSpPr>
        <p:spPr>
          <a:xfrm>
            <a:off x="8248650" y="2593163"/>
            <a:ext cx="838200" cy="976190"/>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600"/>
              <a:t>Add</a:t>
            </a:r>
          </a:p>
          <a:p>
            <a:pPr algn="ctr"/>
            <a:r>
              <a:rPr lang="en-US" sz="1600"/>
              <a:t>Class</a:t>
            </a:r>
          </a:p>
          <a:p>
            <a:pPr algn="ctr"/>
            <a:endParaRPr lang="en-IN" sz="1200"/>
          </a:p>
          <a:p>
            <a:pPr algn="ctr"/>
            <a:r>
              <a:rPr lang="en-IN" sz="1200"/>
              <a:t>0.1.6</a:t>
            </a:r>
          </a:p>
        </p:txBody>
      </p:sp>
      <p:cxnSp>
        <p:nvCxnSpPr>
          <p:cNvPr id="76" name="Straight Connector 75">
            <a:extLst>
              <a:ext uri="{FF2B5EF4-FFF2-40B4-BE49-F238E27FC236}">
                <a16:creationId xmlns:a16="http://schemas.microsoft.com/office/drawing/2014/main" id="{931E415D-1C1C-E55B-B8AE-9B9C9A4BF032}"/>
              </a:ext>
            </a:extLst>
          </p:cNvPr>
          <p:cNvCxnSpPr>
            <a:cxnSpLocks/>
          </p:cNvCxnSpPr>
          <p:nvPr/>
        </p:nvCxnSpPr>
        <p:spPr>
          <a:xfrm>
            <a:off x="5943600" y="1600200"/>
            <a:ext cx="0" cy="228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5057CB42-7C40-773D-05E9-5E67342A564A}"/>
              </a:ext>
            </a:extLst>
          </p:cNvPr>
          <p:cNvCxnSpPr>
            <a:cxnSpLocks/>
          </p:cNvCxnSpPr>
          <p:nvPr/>
        </p:nvCxnSpPr>
        <p:spPr>
          <a:xfrm>
            <a:off x="5943600" y="1828800"/>
            <a:ext cx="105187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F8E9603F-E8F1-35F0-3343-FEAC8629445E}"/>
              </a:ext>
            </a:extLst>
          </p:cNvPr>
          <p:cNvCxnSpPr>
            <a:cxnSpLocks/>
          </p:cNvCxnSpPr>
          <p:nvPr/>
        </p:nvCxnSpPr>
        <p:spPr>
          <a:xfrm>
            <a:off x="6985952" y="1828800"/>
            <a:ext cx="9524" cy="7619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4" name="Oval 83">
            <a:extLst>
              <a:ext uri="{FF2B5EF4-FFF2-40B4-BE49-F238E27FC236}">
                <a16:creationId xmlns:a16="http://schemas.microsoft.com/office/drawing/2014/main" id="{C010C6D4-8306-5DEB-AD05-2C94FA30946A}"/>
              </a:ext>
            </a:extLst>
          </p:cNvPr>
          <p:cNvSpPr/>
          <p:nvPr/>
        </p:nvSpPr>
        <p:spPr>
          <a:xfrm>
            <a:off x="6611100" y="2590750"/>
            <a:ext cx="900000" cy="973097"/>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600"/>
              <a:t>View Staff</a:t>
            </a:r>
          </a:p>
          <a:p>
            <a:pPr algn="ctr"/>
            <a:endParaRPr lang="en-IN" sz="1200"/>
          </a:p>
          <a:p>
            <a:pPr algn="ctr"/>
            <a:r>
              <a:rPr lang="en-IN" sz="1200"/>
              <a:t>0.1.5</a:t>
            </a:r>
          </a:p>
        </p:txBody>
      </p:sp>
      <p:cxnSp>
        <p:nvCxnSpPr>
          <p:cNvPr id="88" name="Straight Connector 87">
            <a:extLst>
              <a:ext uri="{FF2B5EF4-FFF2-40B4-BE49-F238E27FC236}">
                <a16:creationId xmlns:a16="http://schemas.microsoft.com/office/drawing/2014/main" id="{C24938A8-B5AE-CFD4-C11D-A5D0FE4F9E80}"/>
              </a:ext>
            </a:extLst>
          </p:cNvPr>
          <p:cNvCxnSpPr>
            <a:stCxn id="2" idx="4"/>
          </p:cNvCxnSpPr>
          <p:nvPr/>
        </p:nvCxnSpPr>
        <p:spPr>
          <a:xfrm>
            <a:off x="5867400" y="1600200"/>
            <a:ext cx="0" cy="228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0C9AD674-430E-02FB-8451-BF1FA7692504}"/>
              </a:ext>
            </a:extLst>
          </p:cNvPr>
          <p:cNvCxnSpPr>
            <a:cxnSpLocks/>
          </p:cNvCxnSpPr>
          <p:nvPr/>
        </p:nvCxnSpPr>
        <p:spPr>
          <a:xfrm flipH="1">
            <a:off x="4881974" y="1828800"/>
            <a:ext cx="98542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F0D3DD87-77BD-7140-40C6-4F42F5DF242A}"/>
              </a:ext>
            </a:extLst>
          </p:cNvPr>
          <p:cNvCxnSpPr/>
          <p:nvPr/>
        </p:nvCxnSpPr>
        <p:spPr>
          <a:xfrm>
            <a:off x="4881974" y="1828800"/>
            <a:ext cx="0" cy="7619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5" name="Oval 94">
            <a:extLst>
              <a:ext uri="{FF2B5EF4-FFF2-40B4-BE49-F238E27FC236}">
                <a16:creationId xmlns:a16="http://schemas.microsoft.com/office/drawing/2014/main" id="{E7C9EAF9-C339-9D07-32CE-1FC12C4580B4}"/>
              </a:ext>
            </a:extLst>
          </p:cNvPr>
          <p:cNvSpPr/>
          <p:nvPr/>
        </p:nvSpPr>
        <p:spPr>
          <a:xfrm>
            <a:off x="4417277" y="2590750"/>
            <a:ext cx="900000" cy="973093"/>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600"/>
              <a:t>Add </a:t>
            </a:r>
          </a:p>
          <a:p>
            <a:pPr algn="ctr"/>
            <a:r>
              <a:rPr lang="en-US" sz="1600"/>
              <a:t>Staff</a:t>
            </a:r>
          </a:p>
          <a:p>
            <a:pPr algn="ctr"/>
            <a:endParaRPr lang="en-IN" sz="1600"/>
          </a:p>
          <a:p>
            <a:pPr algn="ctr"/>
            <a:r>
              <a:rPr lang="en-IN" sz="1200"/>
              <a:t>0.1.4</a:t>
            </a:r>
          </a:p>
        </p:txBody>
      </p:sp>
      <p:cxnSp>
        <p:nvCxnSpPr>
          <p:cNvPr id="99" name="Straight Connector 98">
            <a:extLst>
              <a:ext uri="{FF2B5EF4-FFF2-40B4-BE49-F238E27FC236}">
                <a16:creationId xmlns:a16="http://schemas.microsoft.com/office/drawing/2014/main" id="{E105D9C8-44F1-BE95-30F9-A2FF08694303}"/>
              </a:ext>
            </a:extLst>
          </p:cNvPr>
          <p:cNvCxnSpPr>
            <a:cxnSpLocks/>
          </p:cNvCxnSpPr>
          <p:nvPr/>
        </p:nvCxnSpPr>
        <p:spPr>
          <a:xfrm flipH="1">
            <a:off x="600831" y="1282339"/>
            <a:ext cx="4656969" cy="31387"/>
          </a:xfrm>
          <a:prstGeom prst="line">
            <a:avLst/>
          </a:prstGeom>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D19F0D48-422D-2BD6-0AD4-265A919B5397}"/>
              </a:ext>
            </a:extLst>
          </p:cNvPr>
          <p:cNvCxnSpPr>
            <a:cxnSpLocks/>
          </p:cNvCxnSpPr>
          <p:nvPr/>
        </p:nvCxnSpPr>
        <p:spPr>
          <a:xfrm>
            <a:off x="600831" y="1313726"/>
            <a:ext cx="0" cy="12770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7" name="Oval 106">
            <a:extLst>
              <a:ext uri="{FF2B5EF4-FFF2-40B4-BE49-F238E27FC236}">
                <a16:creationId xmlns:a16="http://schemas.microsoft.com/office/drawing/2014/main" id="{46F49AA1-B319-1AD8-FE7F-0902344142CA}"/>
              </a:ext>
            </a:extLst>
          </p:cNvPr>
          <p:cNvSpPr/>
          <p:nvPr/>
        </p:nvSpPr>
        <p:spPr>
          <a:xfrm>
            <a:off x="136692" y="2590750"/>
            <a:ext cx="899999" cy="972000"/>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600"/>
              <a:t>Add </a:t>
            </a:r>
          </a:p>
          <a:p>
            <a:pPr algn="ctr"/>
            <a:r>
              <a:rPr lang="en-US" sz="1600"/>
              <a:t>Subject</a:t>
            </a:r>
          </a:p>
          <a:p>
            <a:pPr algn="ctr"/>
            <a:r>
              <a:rPr lang="en-IN" sz="1200"/>
              <a:t>0.1.0</a:t>
            </a:r>
          </a:p>
        </p:txBody>
      </p:sp>
      <p:cxnSp>
        <p:nvCxnSpPr>
          <p:cNvPr id="112" name="Straight Connector 111">
            <a:extLst>
              <a:ext uri="{FF2B5EF4-FFF2-40B4-BE49-F238E27FC236}">
                <a16:creationId xmlns:a16="http://schemas.microsoft.com/office/drawing/2014/main" id="{024DA42A-71F5-61F1-86EF-7ADBCCD9E7D2}"/>
              </a:ext>
            </a:extLst>
          </p:cNvPr>
          <p:cNvCxnSpPr>
            <a:cxnSpLocks/>
            <a:endCxn id="2" idx="3"/>
          </p:cNvCxnSpPr>
          <p:nvPr/>
        </p:nvCxnSpPr>
        <p:spPr>
          <a:xfrm flipV="1">
            <a:off x="1606882" y="1421652"/>
            <a:ext cx="3775584" cy="31387"/>
          </a:xfrm>
          <a:prstGeom prst="line">
            <a:avLst/>
          </a:prstGeom>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6674BE77-588C-2451-7738-E5EE55FF37F6}"/>
              </a:ext>
            </a:extLst>
          </p:cNvPr>
          <p:cNvCxnSpPr>
            <a:cxnSpLocks/>
            <a:endCxn id="117" idx="0"/>
          </p:cNvCxnSpPr>
          <p:nvPr/>
        </p:nvCxnSpPr>
        <p:spPr>
          <a:xfrm>
            <a:off x="1606882" y="1447775"/>
            <a:ext cx="10275" cy="11484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7" name="Oval 116">
            <a:extLst>
              <a:ext uri="{FF2B5EF4-FFF2-40B4-BE49-F238E27FC236}">
                <a16:creationId xmlns:a16="http://schemas.microsoft.com/office/drawing/2014/main" id="{1D070B4D-00EE-AC76-7900-2CC1A98F3A4E}"/>
              </a:ext>
            </a:extLst>
          </p:cNvPr>
          <p:cNvSpPr/>
          <p:nvPr/>
        </p:nvSpPr>
        <p:spPr>
          <a:xfrm>
            <a:off x="1167157" y="2596260"/>
            <a:ext cx="899999" cy="973093"/>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600"/>
              <a:t>View </a:t>
            </a:r>
          </a:p>
          <a:p>
            <a:pPr algn="ctr"/>
            <a:r>
              <a:rPr lang="en-US" sz="1600"/>
              <a:t>Subject</a:t>
            </a:r>
          </a:p>
          <a:p>
            <a:pPr algn="ctr"/>
            <a:r>
              <a:rPr lang="en-IN" sz="1200"/>
              <a:t>0.1.1</a:t>
            </a:r>
          </a:p>
        </p:txBody>
      </p:sp>
      <p:cxnSp>
        <p:nvCxnSpPr>
          <p:cNvPr id="127" name="Straight Connector 126">
            <a:extLst>
              <a:ext uri="{FF2B5EF4-FFF2-40B4-BE49-F238E27FC236}">
                <a16:creationId xmlns:a16="http://schemas.microsoft.com/office/drawing/2014/main" id="{EA794E57-9767-235F-1A28-0BA80984A83C}"/>
              </a:ext>
            </a:extLst>
          </p:cNvPr>
          <p:cNvCxnSpPr>
            <a:cxnSpLocks/>
          </p:cNvCxnSpPr>
          <p:nvPr/>
        </p:nvCxnSpPr>
        <p:spPr>
          <a:xfrm flipH="1">
            <a:off x="2671322" y="1523975"/>
            <a:ext cx="2815078" cy="18351"/>
          </a:xfrm>
          <a:prstGeom prst="line">
            <a:avLst/>
          </a:prstGeom>
        </p:spPr>
        <p:style>
          <a:lnRef idx="1">
            <a:schemeClr val="accent1"/>
          </a:lnRef>
          <a:fillRef idx="0">
            <a:schemeClr val="accent1"/>
          </a:fillRef>
          <a:effectRef idx="0">
            <a:schemeClr val="accent1"/>
          </a:effectRef>
          <a:fontRef idx="minor">
            <a:schemeClr val="tx1"/>
          </a:fontRef>
        </p:style>
      </p:cxnSp>
      <p:cxnSp>
        <p:nvCxnSpPr>
          <p:cNvPr id="131" name="Straight Arrow Connector 130">
            <a:extLst>
              <a:ext uri="{FF2B5EF4-FFF2-40B4-BE49-F238E27FC236}">
                <a16:creationId xmlns:a16="http://schemas.microsoft.com/office/drawing/2014/main" id="{EF3AC9F6-A623-FBEC-68EE-D2CFA0E31289}"/>
              </a:ext>
            </a:extLst>
          </p:cNvPr>
          <p:cNvCxnSpPr>
            <a:cxnSpLocks/>
            <a:endCxn id="132" idx="0"/>
          </p:cNvCxnSpPr>
          <p:nvPr/>
        </p:nvCxnSpPr>
        <p:spPr>
          <a:xfrm>
            <a:off x="2671322" y="1560965"/>
            <a:ext cx="0" cy="10297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2" name="Oval 131">
            <a:extLst>
              <a:ext uri="{FF2B5EF4-FFF2-40B4-BE49-F238E27FC236}">
                <a16:creationId xmlns:a16="http://schemas.microsoft.com/office/drawing/2014/main" id="{D55613C0-8010-A375-B63A-2E8DAEE7117D}"/>
              </a:ext>
            </a:extLst>
          </p:cNvPr>
          <p:cNvSpPr/>
          <p:nvPr/>
        </p:nvSpPr>
        <p:spPr>
          <a:xfrm>
            <a:off x="2222523" y="2590750"/>
            <a:ext cx="897598" cy="978603"/>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600"/>
              <a:t>Add</a:t>
            </a:r>
          </a:p>
          <a:p>
            <a:pPr algn="ctr"/>
            <a:r>
              <a:rPr lang="en-US" sz="1600"/>
              <a:t>Student</a:t>
            </a:r>
          </a:p>
          <a:p>
            <a:pPr algn="ctr"/>
            <a:r>
              <a:rPr lang="en-IN" sz="1200"/>
              <a:t>0.1.2</a:t>
            </a:r>
          </a:p>
        </p:txBody>
      </p:sp>
      <p:cxnSp>
        <p:nvCxnSpPr>
          <p:cNvPr id="137" name="Straight Connector 136">
            <a:extLst>
              <a:ext uri="{FF2B5EF4-FFF2-40B4-BE49-F238E27FC236}">
                <a16:creationId xmlns:a16="http://schemas.microsoft.com/office/drawing/2014/main" id="{DDD6A4E0-2DC8-1F82-14D3-6DE81FE73C0A}"/>
              </a:ext>
            </a:extLst>
          </p:cNvPr>
          <p:cNvCxnSpPr>
            <a:cxnSpLocks/>
          </p:cNvCxnSpPr>
          <p:nvPr/>
        </p:nvCxnSpPr>
        <p:spPr>
          <a:xfrm flipH="1">
            <a:off x="3773665" y="1600176"/>
            <a:ext cx="1969911" cy="15886"/>
          </a:xfrm>
          <a:prstGeom prst="line">
            <a:avLst/>
          </a:prstGeom>
        </p:spPr>
        <p:style>
          <a:lnRef idx="1">
            <a:schemeClr val="accent1"/>
          </a:lnRef>
          <a:fillRef idx="0">
            <a:schemeClr val="accent1"/>
          </a:fillRef>
          <a:effectRef idx="0">
            <a:schemeClr val="accent1"/>
          </a:effectRef>
          <a:fontRef idx="minor">
            <a:schemeClr val="tx1"/>
          </a:fontRef>
        </p:style>
      </p:cxnSp>
      <p:cxnSp>
        <p:nvCxnSpPr>
          <p:cNvPr id="142" name="Straight Arrow Connector 141">
            <a:extLst>
              <a:ext uri="{FF2B5EF4-FFF2-40B4-BE49-F238E27FC236}">
                <a16:creationId xmlns:a16="http://schemas.microsoft.com/office/drawing/2014/main" id="{9EBA720A-7340-F82D-DFEB-BC9EBC3FAAC6}"/>
              </a:ext>
            </a:extLst>
          </p:cNvPr>
          <p:cNvCxnSpPr>
            <a:cxnSpLocks/>
            <a:endCxn id="143" idx="0"/>
          </p:cNvCxnSpPr>
          <p:nvPr/>
        </p:nvCxnSpPr>
        <p:spPr>
          <a:xfrm flipH="1">
            <a:off x="3758817" y="1639387"/>
            <a:ext cx="14848" cy="9513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3" name="Oval 142">
            <a:extLst>
              <a:ext uri="{FF2B5EF4-FFF2-40B4-BE49-F238E27FC236}">
                <a16:creationId xmlns:a16="http://schemas.microsoft.com/office/drawing/2014/main" id="{26CDB34F-B314-1784-613F-35813094D8C9}"/>
              </a:ext>
            </a:extLst>
          </p:cNvPr>
          <p:cNvSpPr/>
          <p:nvPr/>
        </p:nvSpPr>
        <p:spPr>
          <a:xfrm>
            <a:off x="3310018" y="2590750"/>
            <a:ext cx="897598" cy="978602"/>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600"/>
              <a:t>View </a:t>
            </a:r>
          </a:p>
          <a:p>
            <a:pPr algn="ctr"/>
            <a:r>
              <a:rPr lang="en-US" sz="1600"/>
              <a:t>Student</a:t>
            </a:r>
          </a:p>
          <a:p>
            <a:pPr algn="ctr"/>
            <a:r>
              <a:rPr lang="en-IN" sz="1200"/>
              <a:t>0.1.3</a:t>
            </a:r>
          </a:p>
        </p:txBody>
      </p:sp>
      <p:cxnSp>
        <p:nvCxnSpPr>
          <p:cNvPr id="150" name="Straight Arrow Connector 149">
            <a:extLst>
              <a:ext uri="{FF2B5EF4-FFF2-40B4-BE49-F238E27FC236}">
                <a16:creationId xmlns:a16="http://schemas.microsoft.com/office/drawing/2014/main" id="{4ECE595A-8518-52EE-A851-A342FAC0D554}"/>
              </a:ext>
            </a:extLst>
          </p:cNvPr>
          <p:cNvCxnSpPr>
            <a:cxnSpLocks/>
          </p:cNvCxnSpPr>
          <p:nvPr/>
        </p:nvCxnSpPr>
        <p:spPr>
          <a:xfrm>
            <a:off x="576579" y="3586317"/>
            <a:ext cx="10112" cy="7515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2" name="Straight Arrow Connector 151">
            <a:extLst>
              <a:ext uri="{FF2B5EF4-FFF2-40B4-BE49-F238E27FC236}">
                <a16:creationId xmlns:a16="http://schemas.microsoft.com/office/drawing/2014/main" id="{94A79467-BC13-8093-88A6-25FE0070A44A}"/>
              </a:ext>
            </a:extLst>
          </p:cNvPr>
          <p:cNvCxnSpPr>
            <a:stCxn id="132" idx="4"/>
          </p:cNvCxnSpPr>
          <p:nvPr/>
        </p:nvCxnSpPr>
        <p:spPr>
          <a:xfrm>
            <a:off x="2671322" y="3569353"/>
            <a:ext cx="0" cy="7740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4" name="Straight Arrow Connector 153">
            <a:extLst>
              <a:ext uri="{FF2B5EF4-FFF2-40B4-BE49-F238E27FC236}">
                <a16:creationId xmlns:a16="http://schemas.microsoft.com/office/drawing/2014/main" id="{2CEA1284-ADD6-633C-4B22-BEF3C97A80B2}"/>
              </a:ext>
            </a:extLst>
          </p:cNvPr>
          <p:cNvCxnSpPr>
            <a:cxnSpLocks/>
            <a:stCxn id="95" idx="4"/>
          </p:cNvCxnSpPr>
          <p:nvPr/>
        </p:nvCxnSpPr>
        <p:spPr>
          <a:xfrm>
            <a:off x="4867277" y="3563843"/>
            <a:ext cx="0" cy="7619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6" name="Straight Arrow Connector 155">
            <a:extLst>
              <a:ext uri="{FF2B5EF4-FFF2-40B4-BE49-F238E27FC236}">
                <a16:creationId xmlns:a16="http://schemas.microsoft.com/office/drawing/2014/main" id="{9BBE5380-011C-CC97-A543-46D2D39EF3FD}"/>
              </a:ext>
            </a:extLst>
          </p:cNvPr>
          <p:cNvCxnSpPr>
            <a:stCxn id="52" idx="4"/>
          </p:cNvCxnSpPr>
          <p:nvPr/>
        </p:nvCxnSpPr>
        <p:spPr>
          <a:xfrm>
            <a:off x="8667750" y="3569353"/>
            <a:ext cx="0" cy="7685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8" name="Straight Arrow Connector 157">
            <a:extLst>
              <a:ext uri="{FF2B5EF4-FFF2-40B4-BE49-F238E27FC236}">
                <a16:creationId xmlns:a16="http://schemas.microsoft.com/office/drawing/2014/main" id="{52A0F564-C2D5-1F82-E7B1-7FD3DB72088A}"/>
              </a:ext>
            </a:extLst>
          </p:cNvPr>
          <p:cNvCxnSpPr>
            <a:stCxn id="34" idx="4"/>
          </p:cNvCxnSpPr>
          <p:nvPr/>
        </p:nvCxnSpPr>
        <p:spPr>
          <a:xfrm>
            <a:off x="10667999" y="3567000"/>
            <a:ext cx="0" cy="776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0" name="Straight Arrow Connector 159">
            <a:extLst>
              <a:ext uri="{FF2B5EF4-FFF2-40B4-BE49-F238E27FC236}">
                <a16:creationId xmlns:a16="http://schemas.microsoft.com/office/drawing/2014/main" id="{3EEF6020-4787-5EF5-B5E6-44386F1FE19A}"/>
              </a:ext>
            </a:extLst>
          </p:cNvPr>
          <p:cNvCxnSpPr>
            <a:cxnSpLocks/>
            <a:stCxn id="117" idx="4"/>
          </p:cNvCxnSpPr>
          <p:nvPr/>
        </p:nvCxnSpPr>
        <p:spPr>
          <a:xfrm>
            <a:off x="1617157" y="3569353"/>
            <a:ext cx="0" cy="76853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4" name="Straight Arrow Connector 163">
            <a:extLst>
              <a:ext uri="{FF2B5EF4-FFF2-40B4-BE49-F238E27FC236}">
                <a16:creationId xmlns:a16="http://schemas.microsoft.com/office/drawing/2014/main" id="{0D002898-3A6D-A723-7665-CF239919768A}"/>
              </a:ext>
            </a:extLst>
          </p:cNvPr>
          <p:cNvCxnSpPr>
            <a:cxnSpLocks/>
            <a:stCxn id="143" idx="4"/>
          </p:cNvCxnSpPr>
          <p:nvPr/>
        </p:nvCxnSpPr>
        <p:spPr>
          <a:xfrm>
            <a:off x="3758817" y="3569352"/>
            <a:ext cx="11473" cy="768538"/>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6" name="Straight Arrow Connector 165">
            <a:extLst>
              <a:ext uri="{FF2B5EF4-FFF2-40B4-BE49-F238E27FC236}">
                <a16:creationId xmlns:a16="http://schemas.microsoft.com/office/drawing/2014/main" id="{1B865999-2A35-9305-43B8-A9BD107BA226}"/>
              </a:ext>
            </a:extLst>
          </p:cNvPr>
          <p:cNvCxnSpPr>
            <a:cxnSpLocks/>
            <a:stCxn id="84" idx="4"/>
          </p:cNvCxnSpPr>
          <p:nvPr/>
        </p:nvCxnSpPr>
        <p:spPr>
          <a:xfrm>
            <a:off x="7061100" y="3563847"/>
            <a:ext cx="0" cy="76194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8" name="Straight Arrow Connector 167">
            <a:extLst>
              <a:ext uri="{FF2B5EF4-FFF2-40B4-BE49-F238E27FC236}">
                <a16:creationId xmlns:a16="http://schemas.microsoft.com/office/drawing/2014/main" id="{1FAD5F1B-CC1E-764E-E189-D238566123BC}"/>
              </a:ext>
            </a:extLst>
          </p:cNvPr>
          <p:cNvCxnSpPr>
            <a:stCxn id="45" idx="4"/>
          </p:cNvCxnSpPr>
          <p:nvPr/>
        </p:nvCxnSpPr>
        <p:spPr>
          <a:xfrm flipH="1">
            <a:off x="9673799" y="3566996"/>
            <a:ext cx="1" cy="770894"/>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0" name="Straight Arrow Connector 169">
            <a:extLst>
              <a:ext uri="{FF2B5EF4-FFF2-40B4-BE49-F238E27FC236}">
                <a16:creationId xmlns:a16="http://schemas.microsoft.com/office/drawing/2014/main" id="{BE3CF512-C701-F110-D218-00CA52D9A430}"/>
              </a:ext>
            </a:extLst>
          </p:cNvPr>
          <p:cNvCxnSpPr>
            <a:cxnSpLocks/>
            <a:stCxn id="30" idx="4"/>
          </p:cNvCxnSpPr>
          <p:nvPr/>
        </p:nvCxnSpPr>
        <p:spPr>
          <a:xfrm>
            <a:off x="11620499" y="3567000"/>
            <a:ext cx="0" cy="77089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96868289-5235-31C4-5973-9F9DE3F4102F}"/>
              </a:ext>
            </a:extLst>
          </p:cNvPr>
          <p:cNvCxnSpPr/>
          <p:nvPr/>
        </p:nvCxnSpPr>
        <p:spPr>
          <a:xfrm>
            <a:off x="304800" y="4337890"/>
            <a:ext cx="1676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86FF3FC2-F5C9-2DB1-9EAA-CB7790609E83}"/>
              </a:ext>
            </a:extLst>
          </p:cNvPr>
          <p:cNvCxnSpPr/>
          <p:nvPr/>
        </p:nvCxnSpPr>
        <p:spPr>
          <a:xfrm>
            <a:off x="2438400" y="4337890"/>
            <a:ext cx="16002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5D6CF5D6-2BF3-A7F3-B93E-485F59BA8C96}"/>
              </a:ext>
            </a:extLst>
          </p:cNvPr>
          <p:cNvCxnSpPr/>
          <p:nvPr/>
        </p:nvCxnSpPr>
        <p:spPr>
          <a:xfrm>
            <a:off x="4724400" y="4325792"/>
            <a:ext cx="2438400" cy="12098"/>
          </a:xfrm>
          <a:prstGeom prst="line">
            <a:avLst/>
          </a:prstGeom>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9B5498ED-BB47-0EBB-1B11-FA041D1A5C08}"/>
              </a:ext>
            </a:extLst>
          </p:cNvPr>
          <p:cNvCxnSpPr/>
          <p:nvPr/>
        </p:nvCxnSpPr>
        <p:spPr>
          <a:xfrm>
            <a:off x="8246557" y="4325788"/>
            <a:ext cx="1659443" cy="12101"/>
          </a:xfrm>
          <a:prstGeom prst="line">
            <a:avLst/>
          </a:prstGeom>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64E678CD-E63D-7E2E-36A8-03BC58E6BC67}"/>
              </a:ext>
            </a:extLst>
          </p:cNvPr>
          <p:cNvCxnSpPr/>
          <p:nvPr/>
        </p:nvCxnSpPr>
        <p:spPr>
          <a:xfrm>
            <a:off x="10439402" y="4323431"/>
            <a:ext cx="1466846" cy="14455"/>
          </a:xfrm>
          <a:prstGeom prst="line">
            <a:avLst/>
          </a:prstGeom>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2F2F636D-24F1-C380-815C-C2EFF0ED4DA8}"/>
              </a:ext>
            </a:extLst>
          </p:cNvPr>
          <p:cNvCxnSpPr/>
          <p:nvPr/>
        </p:nvCxnSpPr>
        <p:spPr>
          <a:xfrm>
            <a:off x="304800" y="4800600"/>
            <a:ext cx="1676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71ACC35F-35F8-34A4-EFC3-021AAAD39D02}"/>
              </a:ext>
            </a:extLst>
          </p:cNvPr>
          <p:cNvCxnSpPr/>
          <p:nvPr/>
        </p:nvCxnSpPr>
        <p:spPr>
          <a:xfrm>
            <a:off x="2438400" y="4800600"/>
            <a:ext cx="16002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4" name="Straight Connector 193">
            <a:extLst>
              <a:ext uri="{FF2B5EF4-FFF2-40B4-BE49-F238E27FC236}">
                <a16:creationId xmlns:a16="http://schemas.microsoft.com/office/drawing/2014/main" id="{BCF8BF40-D1B1-D705-28C3-F1DE14AB449C}"/>
              </a:ext>
            </a:extLst>
          </p:cNvPr>
          <p:cNvCxnSpPr/>
          <p:nvPr/>
        </p:nvCxnSpPr>
        <p:spPr>
          <a:xfrm>
            <a:off x="4740897" y="4800600"/>
            <a:ext cx="2438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6" name="Straight Connector 195">
            <a:extLst>
              <a:ext uri="{FF2B5EF4-FFF2-40B4-BE49-F238E27FC236}">
                <a16:creationId xmlns:a16="http://schemas.microsoft.com/office/drawing/2014/main" id="{AD729BD5-107F-A034-123D-AD97F195E429}"/>
              </a:ext>
            </a:extLst>
          </p:cNvPr>
          <p:cNvCxnSpPr/>
          <p:nvPr/>
        </p:nvCxnSpPr>
        <p:spPr>
          <a:xfrm>
            <a:off x="8246557" y="4800600"/>
            <a:ext cx="165944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1DAE6662-8048-31E3-234D-A37C9E807E98}"/>
              </a:ext>
            </a:extLst>
          </p:cNvPr>
          <p:cNvCxnSpPr>
            <a:cxnSpLocks/>
          </p:cNvCxnSpPr>
          <p:nvPr/>
        </p:nvCxnSpPr>
        <p:spPr>
          <a:xfrm>
            <a:off x="10439402" y="4774676"/>
            <a:ext cx="1466846" cy="0"/>
          </a:xfrm>
          <a:prstGeom prst="line">
            <a:avLst/>
          </a:prstGeom>
        </p:spPr>
        <p:style>
          <a:lnRef idx="1">
            <a:schemeClr val="accent1"/>
          </a:lnRef>
          <a:fillRef idx="0">
            <a:schemeClr val="accent1"/>
          </a:fillRef>
          <a:effectRef idx="0">
            <a:schemeClr val="accent1"/>
          </a:effectRef>
          <a:fontRef idx="minor">
            <a:schemeClr val="tx1"/>
          </a:fontRef>
        </p:style>
      </p:cxnSp>
      <p:sp>
        <p:nvSpPr>
          <p:cNvPr id="200" name="Rectangle 199">
            <a:extLst>
              <a:ext uri="{FF2B5EF4-FFF2-40B4-BE49-F238E27FC236}">
                <a16:creationId xmlns:a16="http://schemas.microsoft.com/office/drawing/2014/main" id="{3C843617-B4FD-4C78-38AD-108F11BCCCCD}"/>
              </a:ext>
            </a:extLst>
          </p:cNvPr>
          <p:cNvSpPr/>
          <p:nvPr/>
        </p:nvSpPr>
        <p:spPr>
          <a:xfrm>
            <a:off x="381000" y="4432530"/>
            <a:ext cx="1540954" cy="280042"/>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a:t>Subject</a:t>
            </a:r>
            <a:endParaRPr lang="en-IN"/>
          </a:p>
        </p:txBody>
      </p:sp>
      <p:sp>
        <p:nvSpPr>
          <p:cNvPr id="201" name="Rectangle 200">
            <a:extLst>
              <a:ext uri="{FF2B5EF4-FFF2-40B4-BE49-F238E27FC236}">
                <a16:creationId xmlns:a16="http://schemas.microsoft.com/office/drawing/2014/main" id="{2C11F978-91EC-605C-C2CC-0BE6110DD6AC}"/>
              </a:ext>
            </a:extLst>
          </p:cNvPr>
          <p:cNvSpPr/>
          <p:nvPr/>
        </p:nvSpPr>
        <p:spPr>
          <a:xfrm>
            <a:off x="2438400" y="4432530"/>
            <a:ext cx="1676395" cy="273423"/>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a:t>Student</a:t>
            </a:r>
            <a:endParaRPr lang="en-IN"/>
          </a:p>
        </p:txBody>
      </p:sp>
      <p:sp>
        <p:nvSpPr>
          <p:cNvPr id="202" name="Rectangle 201">
            <a:extLst>
              <a:ext uri="{FF2B5EF4-FFF2-40B4-BE49-F238E27FC236}">
                <a16:creationId xmlns:a16="http://schemas.microsoft.com/office/drawing/2014/main" id="{0CB1CE87-F296-DA68-6630-D0B0A2EC8A6D}"/>
              </a:ext>
            </a:extLst>
          </p:cNvPr>
          <p:cNvSpPr/>
          <p:nvPr/>
        </p:nvSpPr>
        <p:spPr>
          <a:xfrm>
            <a:off x="4724400" y="4410783"/>
            <a:ext cx="2590800" cy="280042"/>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a:t>Staff</a:t>
            </a:r>
            <a:endParaRPr lang="en-IN"/>
          </a:p>
        </p:txBody>
      </p:sp>
      <p:sp>
        <p:nvSpPr>
          <p:cNvPr id="203" name="Rectangle 202">
            <a:extLst>
              <a:ext uri="{FF2B5EF4-FFF2-40B4-BE49-F238E27FC236}">
                <a16:creationId xmlns:a16="http://schemas.microsoft.com/office/drawing/2014/main" id="{1BA5F981-F5DA-4B19-691C-BB57590EE769}"/>
              </a:ext>
            </a:extLst>
          </p:cNvPr>
          <p:cNvSpPr/>
          <p:nvPr/>
        </p:nvSpPr>
        <p:spPr>
          <a:xfrm>
            <a:off x="8246557" y="4432530"/>
            <a:ext cx="1676399" cy="258289"/>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a:t>Class</a:t>
            </a:r>
            <a:endParaRPr lang="en-IN"/>
          </a:p>
        </p:txBody>
      </p:sp>
      <p:sp>
        <p:nvSpPr>
          <p:cNvPr id="204" name="Rectangle 203">
            <a:extLst>
              <a:ext uri="{FF2B5EF4-FFF2-40B4-BE49-F238E27FC236}">
                <a16:creationId xmlns:a16="http://schemas.microsoft.com/office/drawing/2014/main" id="{49757B2C-CF4E-6D89-E516-4D8FB12FEBE4}"/>
              </a:ext>
            </a:extLst>
          </p:cNvPr>
          <p:cNvSpPr/>
          <p:nvPr/>
        </p:nvSpPr>
        <p:spPr>
          <a:xfrm>
            <a:off x="10439402" y="4407806"/>
            <a:ext cx="1371595" cy="283004"/>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a:t>Payment</a:t>
            </a:r>
            <a:endParaRPr lang="en-IN"/>
          </a:p>
        </p:txBody>
      </p:sp>
      <p:sp>
        <p:nvSpPr>
          <p:cNvPr id="205" name="Rectangle 204">
            <a:extLst>
              <a:ext uri="{FF2B5EF4-FFF2-40B4-BE49-F238E27FC236}">
                <a16:creationId xmlns:a16="http://schemas.microsoft.com/office/drawing/2014/main" id="{22BAD9DB-49F8-4D0F-7D0E-2173B47E5ECB}"/>
              </a:ext>
            </a:extLst>
          </p:cNvPr>
          <p:cNvSpPr/>
          <p:nvPr/>
        </p:nvSpPr>
        <p:spPr>
          <a:xfrm>
            <a:off x="1447800" y="5486400"/>
            <a:ext cx="9448800" cy="68579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3600"/>
              <a:t>Level  1  DFD (DATA FLOW DIAGRAM)</a:t>
            </a:r>
            <a:endParaRPr lang="en-IN" sz="3600"/>
          </a:p>
        </p:txBody>
      </p:sp>
      <p:cxnSp>
        <p:nvCxnSpPr>
          <p:cNvPr id="70" name="Straight Arrow Connector 69"/>
          <p:cNvCxnSpPr/>
          <p:nvPr/>
        </p:nvCxnSpPr>
        <p:spPr>
          <a:xfrm rot="10800000">
            <a:off x="3881422" y="1142984"/>
            <a:ext cx="1285884"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2" name="Straight Arrow Connector 71"/>
          <p:cNvCxnSpPr/>
          <p:nvPr/>
        </p:nvCxnSpPr>
        <p:spPr>
          <a:xfrm>
            <a:off x="6596066" y="857232"/>
            <a:ext cx="1214446"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427516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6">
            <a:extLst>
              <a:ext uri="{FF2B5EF4-FFF2-40B4-BE49-F238E27FC236}">
                <a16:creationId xmlns:a16="http://schemas.microsoft.com/office/drawing/2014/main" id="{77F90EEB-B034-E62C-B514-2AEFB516AEED}"/>
              </a:ext>
            </a:extLst>
          </p:cNvPr>
          <p:cNvGrpSpPr/>
          <p:nvPr/>
        </p:nvGrpSpPr>
        <p:grpSpPr>
          <a:xfrm>
            <a:off x="3896572" y="189660"/>
            <a:ext cx="3225576" cy="388492"/>
            <a:chOff x="4740529" y="205105"/>
            <a:chExt cx="2805557" cy="388492"/>
          </a:xfrm>
        </p:grpSpPr>
        <p:pic>
          <p:nvPicPr>
            <p:cNvPr id="3" name="object 7">
              <a:extLst>
                <a:ext uri="{FF2B5EF4-FFF2-40B4-BE49-F238E27FC236}">
                  <a16:creationId xmlns:a16="http://schemas.microsoft.com/office/drawing/2014/main" id="{7A5DEC07-D464-8CA6-FA10-6CBF0FFE2A80}"/>
                </a:ext>
              </a:extLst>
            </p:cNvPr>
            <p:cNvPicPr/>
            <p:nvPr/>
          </p:nvPicPr>
          <p:blipFill>
            <a:blip r:embed="rId2" cstate="print"/>
            <a:stretch>
              <a:fillRect/>
            </a:stretch>
          </p:blipFill>
          <p:spPr>
            <a:xfrm>
              <a:off x="4751832" y="214896"/>
              <a:ext cx="2794254" cy="378701"/>
            </a:xfrm>
            <a:prstGeom prst="rect">
              <a:avLst/>
            </a:prstGeom>
          </p:spPr>
        </p:pic>
        <p:pic>
          <p:nvPicPr>
            <p:cNvPr id="4" name="object 8">
              <a:extLst>
                <a:ext uri="{FF2B5EF4-FFF2-40B4-BE49-F238E27FC236}">
                  <a16:creationId xmlns:a16="http://schemas.microsoft.com/office/drawing/2014/main" id="{AEE8880C-D569-B549-8FFE-D7720A02FA9B}"/>
                </a:ext>
              </a:extLst>
            </p:cNvPr>
            <p:cNvPicPr/>
            <p:nvPr/>
          </p:nvPicPr>
          <p:blipFill>
            <a:blip r:embed="rId3" cstate="print"/>
            <a:stretch>
              <a:fillRect/>
            </a:stretch>
          </p:blipFill>
          <p:spPr>
            <a:xfrm>
              <a:off x="4752658" y="219192"/>
              <a:ext cx="2781300" cy="365379"/>
            </a:xfrm>
            <a:prstGeom prst="rect">
              <a:avLst/>
            </a:prstGeom>
          </p:spPr>
        </p:pic>
        <p:sp>
          <p:nvSpPr>
            <p:cNvPr id="5" name="object 9">
              <a:extLst>
                <a:ext uri="{FF2B5EF4-FFF2-40B4-BE49-F238E27FC236}">
                  <a16:creationId xmlns:a16="http://schemas.microsoft.com/office/drawing/2014/main" id="{D78BC846-64D6-F430-9CA4-00FB7ACA42EB}"/>
                </a:ext>
              </a:extLst>
            </p:cNvPr>
            <p:cNvSpPr/>
            <p:nvPr/>
          </p:nvSpPr>
          <p:spPr>
            <a:xfrm>
              <a:off x="5943600" y="265302"/>
              <a:ext cx="1064895" cy="165100"/>
            </a:xfrm>
            <a:custGeom>
              <a:avLst/>
              <a:gdLst/>
              <a:ahLst/>
              <a:cxnLst/>
              <a:rect l="l" t="t" r="r" b="b"/>
              <a:pathLst>
                <a:path w="1064895" h="165100">
                  <a:moveTo>
                    <a:pt x="59944" y="0"/>
                  </a:moveTo>
                  <a:lnTo>
                    <a:pt x="0" y="165100"/>
                  </a:lnTo>
                  <a:lnTo>
                    <a:pt x="121412" y="165100"/>
                  </a:lnTo>
                  <a:lnTo>
                    <a:pt x="59944" y="0"/>
                  </a:lnTo>
                  <a:close/>
                </a:path>
                <a:path w="1064895" h="165100">
                  <a:moveTo>
                    <a:pt x="1003300" y="0"/>
                  </a:moveTo>
                  <a:lnTo>
                    <a:pt x="943355" y="165100"/>
                  </a:lnTo>
                  <a:lnTo>
                    <a:pt x="1064768" y="165100"/>
                  </a:lnTo>
                  <a:lnTo>
                    <a:pt x="1003300" y="0"/>
                  </a:lnTo>
                  <a:close/>
                </a:path>
              </a:pathLst>
            </a:custGeom>
            <a:ln w="12192">
              <a:solidFill>
                <a:srgbClr val="E38312"/>
              </a:solidFill>
            </a:ln>
          </p:spPr>
          <p:txBody>
            <a:bodyPr wrap="square" lIns="0" tIns="0" rIns="0" bIns="0" rtlCol="0"/>
            <a:lstStyle/>
            <a:p>
              <a:endParaRPr/>
            </a:p>
          </p:txBody>
        </p:sp>
        <p:pic>
          <p:nvPicPr>
            <p:cNvPr id="6" name="object 10">
              <a:extLst>
                <a:ext uri="{FF2B5EF4-FFF2-40B4-BE49-F238E27FC236}">
                  <a16:creationId xmlns:a16="http://schemas.microsoft.com/office/drawing/2014/main" id="{2B098E30-8F58-3689-C9D8-B0D770EBB57C}"/>
                </a:ext>
              </a:extLst>
            </p:cNvPr>
            <p:cNvPicPr/>
            <p:nvPr/>
          </p:nvPicPr>
          <p:blipFill>
            <a:blip r:embed="rId4" cstate="print"/>
            <a:stretch>
              <a:fillRect/>
            </a:stretch>
          </p:blipFill>
          <p:spPr>
            <a:xfrm>
              <a:off x="6585839" y="242951"/>
              <a:ext cx="127762" cy="128524"/>
            </a:xfrm>
            <a:prstGeom prst="rect">
              <a:avLst/>
            </a:prstGeom>
          </p:spPr>
        </p:pic>
        <p:sp>
          <p:nvSpPr>
            <p:cNvPr id="7" name="object 11">
              <a:extLst>
                <a:ext uri="{FF2B5EF4-FFF2-40B4-BE49-F238E27FC236}">
                  <a16:creationId xmlns:a16="http://schemas.microsoft.com/office/drawing/2014/main" id="{BC6B2BDB-99CF-CF65-4DA5-D02B13FAC833}"/>
                </a:ext>
              </a:extLst>
            </p:cNvPr>
            <p:cNvSpPr/>
            <p:nvPr/>
          </p:nvSpPr>
          <p:spPr>
            <a:xfrm>
              <a:off x="5468747" y="249047"/>
              <a:ext cx="175895" cy="277495"/>
            </a:xfrm>
            <a:custGeom>
              <a:avLst/>
              <a:gdLst/>
              <a:ahLst/>
              <a:cxnLst/>
              <a:rect l="l" t="t" r="r" b="b"/>
              <a:pathLst>
                <a:path w="175895" h="277495">
                  <a:moveTo>
                    <a:pt x="0" y="0"/>
                  </a:moveTo>
                  <a:lnTo>
                    <a:pt x="0" y="277240"/>
                  </a:lnTo>
                  <a:lnTo>
                    <a:pt x="47878" y="277240"/>
                  </a:lnTo>
                  <a:lnTo>
                    <a:pt x="93259" y="272526"/>
                  </a:lnTo>
                  <a:lnTo>
                    <a:pt x="136185" y="251481"/>
                  </a:lnTo>
                  <a:lnTo>
                    <a:pt x="163312" y="212205"/>
                  </a:lnTo>
                  <a:lnTo>
                    <a:pt x="173656" y="169830"/>
                  </a:lnTo>
                  <a:lnTo>
                    <a:pt x="175640" y="135127"/>
                  </a:lnTo>
                  <a:lnTo>
                    <a:pt x="175186" y="120796"/>
                  </a:lnTo>
                  <a:lnTo>
                    <a:pt x="168275" y="80899"/>
                  </a:lnTo>
                  <a:lnTo>
                    <a:pt x="145795" y="37973"/>
                  </a:lnTo>
                  <a:lnTo>
                    <a:pt x="107314" y="10159"/>
                  </a:lnTo>
                  <a:lnTo>
                    <a:pt x="64952" y="640"/>
                  </a:lnTo>
                  <a:lnTo>
                    <a:pt x="47498" y="0"/>
                  </a:lnTo>
                  <a:lnTo>
                    <a:pt x="0" y="0"/>
                  </a:lnTo>
                  <a:close/>
                </a:path>
              </a:pathLst>
            </a:custGeom>
            <a:ln w="12192">
              <a:solidFill>
                <a:srgbClr val="E38312"/>
              </a:solidFill>
            </a:ln>
          </p:spPr>
          <p:txBody>
            <a:bodyPr wrap="square" lIns="0" tIns="0" rIns="0" bIns="0" rtlCol="0"/>
            <a:lstStyle/>
            <a:p>
              <a:endParaRPr/>
            </a:p>
          </p:txBody>
        </p:sp>
        <p:pic>
          <p:nvPicPr>
            <p:cNvPr id="8" name="object 12">
              <a:extLst>
                <a:ext uri="{FF2B5EF4-FFF2-40B4-BE49-F238E27FC236}">
                  <a16:creationId xmlns:a16="http://schemas.microsoft.com/office/drawing/2014/main" id="{0CBE22A2-B219-5750-B8EC-B2CA88D04FB2}"/>
                </a:ext>
              </a:extLst>
            </p:cNvPr>
            <p:cNvPicPr/>
            <p:nvPr/>
          </p:nvPicPr>
          <p:blipFill>
            <a:blip r:embed="rId5" cstate="print"/>
            <a:stretch>
              <a:fillRect/>
            </a:stretch>
          </p:blipFill>
          <p:spPr>
            <a:xfrm>
              <a:off x="5048123" y="242951"/>
              <a:ext cx="127762" cy="128524"/>
            </a:xfrm>
            <a:prstGeom prst="rect">
              <a:avLst/>
            </a:prstGeom>
          </p:spPr>
        </p:pic>
        <p:sp>
          <p:nvSpPr>
            <p:cNvPr id="9" name="object 13">
              <a:extLst>
                <a:ext uri="{FF2B5EF4-FFF2-40B4-BE49-F238E27FC236}">
                  <a16:creationId xmlns:a16="http://schemas.microsoft.com/office/drawing/2014/main" id="{2C9AFF90-6BB3-EBE0-E282-90661201BAD9}"/>
                </a:ext>
              </a:extLst>
            </p:cNvPr>
            <p:cNvSpPr/>
            <p:nvPr/>
          </p:nvSpPr>
          <p:spPr>
            <a:xfrm>
              <a:off x="4740529" y="205105"/>
              <a:ext cx="2781300" cy="365760"/>
            </a:xfrm>
            <a:custGeom>
              <a:avLst/>
              <a:gdLst/>
              <a:ahLst/>
              <a:cxnLst/>
              <a:rect l="l" t="t" r="r" b="b"/>
              <a:pathLst>
                <a:path w="2781300" h="365759">
                  <a:moveTo>
                    <a:pt x="2428367" y="3810"/>
                  </a:moveTo>
                  <a:lnTo>
                    <a:pt x="2446147" y="3810"/>
                  </a:lnTo>
                  <a:lnTo>
                    <a:pt x="2450973" y="3810"/>
                  </a:lnTo>
                  <a:lnTo>
                    <a:pt x="2455418" y="4318"/>
                  </a:lnTo>
                  <a:lnTo>
                    <a:pt x="2459481" y="5588"/>
                  </a:lnTo>
                  <a:lnTo>
                    <a:pt x="2463546" y="6730"/>
                  </a:lnTo>
                  <a:lnTo>
                    <a:pt x="2467102" y="8381"/>
                  </a:lnTo>
                  <a:lnTo>
                    <a:pt x="2470277" y="10795"/>
                  </a:lnTo>
                  <a:lnTo>
                    <a:pt x="2473579" y="13080"/>
                  </a:lnTo>
                  <a:lnTo>
                    <a:pt x="2476119" y="15748"/>
                  </a:lnTo>
                  <a:lnTo>
                    <a:pt x="2478024" y="18669"/>
                  </a:lnTo>
                  <a:lnTo>
                    <a:pt x="2480055" y="21590"/>
                  </a:lnTo>
                  <a:lnTo>
                    <a:pt x="2482088" y="27559"/>
                  </a:lnTo>
                  <a:lnTo>
                    <a:pt x="2483993" y="36449"/>
                  </a:lnTo>
                  <a:lnTo>
                    <a:pt x="2593340" y="293750"/>
                  </a:lnTo>
                  <a:lnTo>
                    <a:pt x="2707513" y="32766"/>
                  </a:lnTo>
                  <a:lnTo>
                    <a:pt x="2709672" y="26416"/>
                  </a:lnTo>
                  <a:lnTo>
                    <a:pt x="2711957" y="21463"/>
                  </a:lnTo>
                  <a:lnTo>
                    <a:pt x="2730880" y="5206"/>
                  </a:lnTo>
                  <a:lnTo>
                    <a:pt x="2734182" y="4191"/>
                  </a:lnTo>
                  <a:lnTo>
                    <a:pt x="2737485" y="3810"/>
                  </a:lnTo>
                  <a:lnTo>
                    <a:pt x="2740914" y="3810"/>
                  </a:lnTo>
                  <a:lnTo>
                    <a:pt x="2760472" y="3810"/>
                  </a:lnTo>
                  <a:lnTo>
                    <a:pt x="2762630" y="3810"/>
                  </a:lnTo>
                  <a:lnTo>
                    <a:pt x="2764917" y="4191"/>
                  </a:lnTo>
                  <a:lnTo>
                    <a:pt x="2767456" y="4952"/>
                  </a:lnTo>
                  <a:lnTo>
                    <a:pt x="2769870" y="5715"/>
                  </a:lnTo>
                  <a:lnTo>
                    <a:pt x="2772155" y="6985"/>
                  </a:lnTo>
                  <a:lnTo>
                    <a:pt x="2774315" y="9017"/>
                  </a:lnTo>
                  <a:lnTo>
                    <a:pt x="2776347" y="10922"/>
                  </a:lnTo>
                  <a:lnTo>
                    <a:pt x="2777998" y="13335"/>
                  </a:lnTo>
                  <a:lnTo>
                    <a:pt x="2779395" y="16128"/>
                  </a:lnTo>
                  <a:lnTo>
                    <a:pt x="2780665" y="18923"/>
                  </a:lnTo>
                  <a:lnTo>
                    <a:pt x="2781300" y="22225"/>
                  </a:lnTo>
                  <a:lnTo>
                    <a:pt x="2781300" y="26162"/>
                  </a:lnTo>
                  <a:lnTo>
                    <a:pt x="2781300" y="350520"/>
                  </a:lnTo>
                  <a:lnTo>
                    <a:pt x="2781300" y="352552"/>
                  </a:lnTo>
                  <a:lnTo>
                    <a:pt x="2780665" y="354457"/>
                  </a:lnTo>
                  <a:lnTo>
                    <a:pt x="2779522" y="356362"/>
                  </a:lnTo>
                  <a:lnTo>
                    <a:pt x="2778379" y="358267"/>
                  </a:lnTo>
                  <a:lnTo>
                    <a:pt x="2776728" y="359537"/>
                  </a:lnTo>
                  <a:lnTo>
                    <a:pt x="2774569" y="360425"/>
                  </a:lnTo>
                  <a:lnTo>
                    <a:pt x="2772410" y="361315"/>
                  </a:lnTo>
                  <a:lnTo>
                    <a:pt x="2770251" y="361950"/>
                  </a:lnTo>
                  <a:lnTo>
                    <a:pt x="2767965" y="362331"/>
                  </a:lnTo>
                  <a:lnTo>
                    <a:pt x="2765679" y="362712"/>
                  </a:lnTo>
                  <a:lnTo>
                    <a:pt x="2762630" y="362966"/>
                  </a:lnTo>
                  <a:lnTo>
                    <a:pt x="2758821" y="362966"/>
                  </a:lnTo>
                  <a:lnTo>
                    <a:pt x="2755392" y="362966"/>
                  </a:lnTo>
                  <a:lnTo>
                    <a:pt x="2737230" y="352679"/>
                  </a:lnTo>
                  <a:lnTo>
                    <a:pt x="2737230" y="350520"/>
                  </a:lnTo>
                  <a:lnTo>
                    <a:pt x="2737230" y="63500"/>
                  </a:lnTo>
                  <a:lnTo>
                    <a:pt x="2611120" y="354711"/>
                  </a:lnTo>
                  <a:lnTo>
                    <a:pt x="2603627" y="361061"/>
                  </a:lnTo>
                  <a:lnTo>
                    <a:pt x="2601849" y="361696"/>
                  </a:lnTo>
                  <a:lnTo>
                    <a:pt x="2599944" y="362204"/>
                  </a:lnTo>
                  <a:lnTo>
                    <a:pt x="2598039" y="362458"/>
                  </a:lnTo>
                  <a:lnTo>
                    <a:pt x="2596134" y="362712"/>
                  </a:lnTo>
                  <a:lnTo>
                    <a:pt x="2593848" y="362966"/>
                  </a:lnTo>
                  <a:lnTo>
                    <a:pt x="2590927" y="362966"/>
                  </a:lnTo>
                  <a:lnTo>
                    <a:pt x="2587879" y="362966"/>
                  </a:lnTo>
                  <a:lnTo>
                    <a:pt x="2585339" y="362839"/>
                  </a:lnTo>
                  <a:lnTo>
                    <a:pt x="2583434" y="362458"/>
                  </a:lnTo>
                  <a:lnTo>
                    <a:pt x="2581529" y="362204"/>
                  </a:lnTo>
                  <a:lnTo>
                    <a:pt x="2573274" y="358267"/>
                  </a:lnTo>
                  <a:lnTo>
                    <a:pt x="2571877" y="357124"/>
                  </a:lnTo>
                  <a:lnTo>
                    <a:pt x="2571115" y="355727"/>
                  </a:lnTo>
                  <a:lnTo>
                    <a:pt x="2570606" y="354075"/>
                  </a:lnTo>
                  <a:lnTo>
                    <a:pt x="2451862" y="65786"/>
                  </a:lnTo>
                  <a:lnTo>
                    <a:pt x="2451862" y="350520"/>
                  </a:lnTo>
                  <a:lnTo>
                    <a:pt x="2451862" y="352552"/>
                  </a:lnTo>
                  <a:lnTo>
                    <a:pt x="2451354" y="354457"/>
                  </a:lnTo>
                  <a:lnTo>
                    <a:pt x="2450211" y="356362"/>
                  </a:lnTo>
                  <a:lnTo>
                    <a:pt x="2449068" y="358267"/>
                  </a:lnTo>
                  <a:lnTo>
                    <a:pt x="2447417" y="359537"/>
                  </a:lnTo>
                  <a:lnTo>
                    <a:pt x="2445257" y="360425"/>
                  </a:lnTo>
                  <a:lnTo>
                    <a:pt x="2443099" y="361315"/>
                  </a:lnTo>
                  <a:lnTo>
                    <a:pt x="2440813" y="361950"/>
                  </a:lnTo>
                  <a:lnTo>
                    <a:pt x="2438654" y="362331"/>
                  </a:lnTo>
                  <a:lnTo>
                    <a:pt x="2436368" y="362712"/>
                  </a:lnTo>
                  <a:lnTo>
                    <a:pt x="2433193" y="362966"/>
                  </a:lnTo>
                  <a:lnTo>
                    <a:pt x="2429255" y="362966"/>
                  </a:lnTo>
                  <a:lnTo>
                    <a:pt x="2425573" y="362966"/>
                  </a:lnTo>
                  <a:lnTo>
                    <a:pt x="2413889" y="360425"/>
                  </a:lnTo>
                  <a:lnTo>
                    <a:pt x="2411729" y="359537"/>
                  </a:lnTo>
                  <a:lnTo>
                    <a:pt x="2410205" y="358140"/>
                  </a:lnTo>
                  <a:lnTo>
                    <a:pt x="2409317" y="356235"/>
                  </a:lnTo>
                  <a:lnTo>
                    <a:pt x="2408428" y="354457"/>
                  </a:lnTo>
                  <a:lnTo>
                    <a:pt x="2407920" y="352552"/>
                  </a:lnTo>
                  <a:lnTo>
                    <a:pt x="2407920" y="350520"/>
                  </a:lnTo>
                  <a:lnTo>
                    <a:pt x="2407920" y="26162"/>
                  </a:lnTo>
                  <a:lnTo>
                    <a:pt x="2407920" y="17779"/>
                  </a:lnTo>
                  <a:lnTo>
                    <a:pt x="2410205" y="11938"/>
                  </a:lnTo>
                  <a:lnTo>
                    <a:pt x="2414904" y="8763"/>
                  </a:lnTo>
                  <a:lnTo>
                    <a:pt x="2419477" y="5461"/>
                  </a:lnTo>
                  <a:lnTo>
                    <a:pt x="2424049" y="3810"/>
                  </a:lnTo>
                  <a:lnTo>
                    <a:pt x="2428367" y="3810"/>
                  </a:lnTo>
                  <a:close/>
                </a:path>
                <a:path w="2781300" h="365759">
                  <a:moveTo>
                    <a:pt x="1827911" y="3810"/>
                  </a:moveTo>
                  <a:lnTo>
                    <a:pt x="1893062" y="3810"/>
                  </a:lnTo>
                  <a:lnTo>
                    <a:pt x="1901190" y="3810"/>
                  </a:lnTo>
                  <a:lnTo>
                    <a:pt x="1908302" y="4064"/>
                  </a:lnTo>
                  <a:lnTo>
                    <a:pt x="1950291" y="11128"/>
                  </a:lnTo>
                  <a:lnTo>
                    <a:pt x="1987532" y="32877"/>
                  </a:lnTo>
                  <a:lnTo>
                    <a:pt x="2008377" y="66294"/>
                  </a:lnTo>
                  <a:lnTo>
                    <a:pt x="2013330" y="98805"/>
                  </a:lnTo>
                  <a:lnTo>
                    <a:pt x="2013019" y="107545"/>
                  </a:lnTo>
                  <a:lnTo>
                    <a:pt x="2002043" y="144811"/>
                  </a:lnTo>
                  <a:lnTo>
                    <a:pt x="1971167" y="175641"/>
                  </a:lnTo>
                  <a:lnTo>
                    <a:pt x="1960499" y="189484"/>
                  </a:lnTo>
                  <a:lnTo>
                    <a:pt x="1965578" y="193675"/>
                  </a:lnTo>
                  <a:lnTo>
                    <a:pt x="1970404" y="198755"/>
                  </a:lnTo>
                  <a:lnTo>
                    <a:pt x="1974596" y="204724"/>
                  </a:lnTo>
                  <a:lnTo>
                    <a:pt x="1978914" y="210693"/>
                  </a:lnTo>
                  <a:lnTo>
                    <a:pt x="1997328" y="249174"/>
                  </a:lnTo>
                  <a:lnTo>
                    <a:pt x="2030222" y="331978"/>
                  </a:lnTo>
                  <a:lnTo>
                    <a:pt x="2032127" y="336677"/>
                  </a:lnTo>
                  <a:lnTo>
                    <a:pt x="2033524" y="340614"/>
                  </a:lnTo>
                  <a:lnTo>
                    <a:pt x="2034286" y="343535"/>
                  </a:lnTo>
                  <a:lnTo>
                    <a:pt x="2035048" y="346456"/>
                  </a:lnTo>
                  <a:lnTo>
                    <a:pt x="2035555" y="348615"/>
                  </a:lnTo>
                  <a:lnTo>
                    <a:pt x="2035555" y="350012"/>
                  </a:lnTo>
                  <a:lnTo>
                    <a:pt x="2035555" y="352044"/>
                  </a:lnTo>
                  <a:lnTo>
                    <a:pt x="2016887" y="362966"/>
                  </a:lnTo>
                  <a:lnTo>
                    <a:pt x="2012950" y="362966"/>
                  </a:lnTo>
                  <a:lnTo>
                    <a:pt x="2009394" y="362966"/>
                  </a:lnTo>
                  <a:lnTo>
                    <a:pt x="1989201" y="349123"/>
                  </a:lnTo>
                  <a:lnTo>
                    <a:pt x="1956816" y="265049"/>
                  </a:lnTo>
                  <a:lnTo>
                    <a:pt x="1936115" y="224028"/>
                  </a:lnTo>
                  <a:lnTo>
                    <a:pt x="1903920" y="202684"/>
                  </a:lnTo>
                  <a:lnTo>
                    <a:pt x="1881631" y="199898"/>
                  </a:lnTo>
                  <a:lnTo>
                    <a:pt x="1851405" y="199898"/>
                  </a:lnTo>
                  <a:lnTo>
                    <a:pt x="1851405" y="350520"/>
                  </a:lnTo>
                  <a:lnTo>
                    <a:pt x="1851405" y="352552"/>
                  </a:lnTo>
                  <a:lnTo>
                    <a:pt x="1850898" y="354457"/>
                  </a:lnTo>
                  <a:lnTo>
                    <a:pt x="1849754" y="356235"/>
                  </a:lnTo>
                  <a:lnTo>
                    <a:pt x="1848612" y="358140"/>
                  </a:lnTo>
                  <a:lnTo>
                    <a:pt x="1847088" y="359537"/>
                  </a:lnTo>
                  <a:lnTo>
                    <a:pt x="1844928" y="360425"/>
                  </a:lnTo>
                  <a:lnTo>
                    <a:pt x="1842897" y="361315"/>
                  </a:lnTo>
                  <a:lnTo>
                    <a:pt x="1840738" y="361950"/>
                  </a:lnTo>
                  <a:lnTo>
                    <a:pt x="1838452" y="362331"/>
                  </a:lnTo>
                  <a:lnTo>
                    <a:pt x="1836166" y="362712"/>
                  </a:lnTo>
                  <a:lnTo>
                    <a:pt x="1833118" y="362966"/>
                  </a:lnTo>
                  <a:lnTo>
                    <a:pt x="1829307" y="362966"/>
                  </a:lnTo>
                  <a:lnTo>
                    <a:pt x="1825625" y="362966"/>
                  </a:lnTo>
                  <a:lnTo>
                    <a:pt x="1822703" y="362712"/>
                  </a:lnTo>
                  <a:lnTo>
                    <a:pt x="1820418" y="362331"/>
                  </a:lnTo>
                  <a:lnTo>
                    <a:pt x="1818004" y="361950"/>
                  </a:lnTo>
                  <a:lnTo>
                    <a:pt x="1815846" y="361315"/>
                  </a:lnTo>
                  <a:lnTo>
                    <a:pt x="1813814" y="360425"/>
                  </a:lnTo>
                  <a:lnTo>
                    <a:pt x="1811781" y="359537"/>
                  </a:lnTo>
                  <a:lnTo>
                    <a:pt x="1810130" y="358267"/>
                  </a:lnTo>
                  <a:lnTo>
                    <a:pt x="1809115" y="356489"/>
                  </a:lnTo>
                  <a:lnTo>
                    <a:pt x="1807972" y="354584"/>
                  </a:lnTo>
                  <a:lnTo>
                    <a:pt x="1807464" y="352679"/>
                  </a:lnTo>
                  <a:lnTo>
                    <a:pt x="1807464" y="350520"/>
                  </a:lnTo>
                  <a:lnTo>
                    <a:pt x="1807464" y="26162"/>
                  </a:lnTo>
                  <a:lnTo>
                    <a:pt x="1807464" y="17779"/>
                  </a:lnTo>
                  <a:lnTo>
                    <a:pt x="1809750" y="11938"/>
                  </a:lnTo>
                  <a:lnTo>
                    <a:pt x="1814449" y="8763"/>
                  </a:lnTo>
                  <a:lnTo>
                    <a:pt x="1819021" y="5461"/>
                  </a:lnTo>
                  <a:lnTo>
                    <a:pt x="1823466" y="3810"/>
                  </a:lnTo>
                  <a:lnTo>
                    <a:pt x="1827911" y="3810"/>
                  </a:lnTo>
                  <a:close/>
                </a:path>
                <a:path w="2781300" h="365759">
                  <a:moveTo>
                    <a:pt x="704723" y="3810"/>
                  </a:moveTo>
                  <a:lnTo>
                    <a:pt x="777494" y="3810"/>
                  </a:lnTo>
                  <a:lnTo>
                    <a:pt x="799230" y="4593"/>
                  </a:lnTo>
                  <a:lnTo>
                    <a:pt x="837608" y="10828"/>
                  </a:lnTo>
                  <a:lnTo>
                    <a:pt x="883253" y="31416"/>
                  </a:lnTo>
                  <a:lnTo>
                    <a:pt x="917164" y="63908"/>
                  </a:lnTo>
                  <a:lnTo>
                    <a:pt x="939292" y="106806"/>
                  </a:lnTo>
                  <a:lnTo>
                    <a:pt x="949293" y="158509"/>
                  </a:lnTo>
                  <a:lnTo>
                    <a:pt x="949960" y="177419"/>
                  </a:lnTo>
                  <a:lnTo>
                    <a:pt x="949265" y="198993"/>
                  </a:lnTo>
                  <a:lnTo>
                    <a:pt x="943637" y="238426"/>
                  </a:lnTo>
                  <a:lnTo>
                    <a:pt x="924591" y="287940"/>
                  </a:lnTo>
                  <a:lnTo>
                    <a:pt x="893236" y="325070"/>
                  </a:lnTo>
                  <a:lnTo>
                    <a:pt x="850392" y="349377"/>
                  </a:lnTo>
                  <a:lnTo>
                    <a:pt x="794617" y="360574"/>
                  </a:lnTo>
                  <a:lnTo>
                    <a:pt x="772922" y="361315"/>
                  </a:lnTo>
                  <a:lnTo>
                    <a:pt x="704723" y="361315"/>
                  </a:lnTo>
                  <a:lnTo>
                    <a:pt x="700278" y="361315"/>
                  </a:lnTo>
                  <a:lnTo>
                    <a:pt x="695706" y="359664"/>
                  </a:lnTo>
                  <a:lnTo>
                    <a:pt x="691134" y="356362"/>
                  </a:lnTo>
                  <a:lnTo>
                    <a:pt x="686562" y="353187"/>
                  </a:lnTo>
                  <a:lnTo>
                    <a:pt x="684276" y="347345"/>
                  </a:lnTo>
                  <a:lnTo>
                    <a:pt x="684276" y="338963"/>
                  </a:lnTo>
                  <a:lnTo>
                    <a:pt x="684276" y="26162"/>
                  </a:lnTo>
                  <a:lnTo>
                    <a:pt x="684276" y="17779"/>
                  </a:lnTo>
                  <a:lnTo>
                    <a:pt x="686562" y="11938"/>
                  </a:lnTo>
                  <a:lnTo>
                    <a:pt x="691261" y="8763"/>
                  </a:lnTo>
                  <a:lnTo>
                    <a:pt x="695833" y="5461"/>
                  </a:lnTo>
                  <a:lnTo>
                    <a:pt x="700278" y="3810"/>
                  </a:lnTo>
                  <a:lnTo>
                    <a:pt x="704723" y="3810"/>
                  </a:lnTo>
                  <a:close/>
                </a:path>
                <a:path w="2781300" h="365759">
                  <a:moveTo>
                    <a:pt x="290195" y="3810"/>
                  </a:moveTo>
                  <a:lnTo>
                    <a:pt x="355346" y="3810"/>
                  </a:lnTo>
                  <a:lnTo>
                    <a:pt x="363474" y="3810"/>
                  </a:lnTo>
                  <a:lnTo>
                    <a:pt x="370586" y="4064"/>
                  </a:lnTo>
                  <a:lnTo>
                    <a:pt x="412575" y="11128"/>
                  </a:lnTo>
                  <a:lnTo>
                    <a:pt x="449816" y="32877"/>
                  </a:lnTo>
                  <a:lnTo>
                    <a:pt x="470662" y="66294"/>
                  </a:lnTo>
                  <a:lnTo>
                    <a:pt x="475615" y="98805"/>
                  </a:lnTo>
                  <a:lnTo>
                    <a:pt x="475303" y="107545"/>
                  </a:lnTo>
                  <a:lnTo>
                    <a:pt x="464327" y="144811"/>
                  </a:lnTo>
                  <a:lnTo>
                    <a:pt x="433450" y="175641"/>
                  </a:lnTo>
                  <a:lnTo>
                    <a:pt x="422783" y="189484"/>
                  </a:lnTo>
                  <a:lnTo>
                    <a:pt x="427863" y="193675"/>
                  </a:lnTo>
                  <a:lnTo>
                    <a:pt x="432688" y="198755"/>
                  </a:lnTo>
                  <a:lnTo>
                    <a:pt x="436880" y="204724"/>
                  </a:lnTo>
                  <a:lnTo>
                    <a:pt x="441198" y="210693"/>
                  </a:lnTo>
                  <a:lnTo>
                    <a:pt x="459613" y="249174"/>
                  </a:lnTo>
                  <a:lnTo>
                    <a:pt x="492506" y="331978"/>
                  </a:lnTo>
                  <a:lnTo>
                    <a:pt x="494411" y="336677"/>
                  </a:lnTo>
                  <a:lnTo>
                    <a:pt x="495808" y="340614"/>
                  </a:lnTo>
                  <a:lnTo>
                    <a:pt x="496570" y="343535"/>
                  </a:lnTo>
                  <a:lnTo>
                    <a:pt x="497332" y="346456"/>
                  </a:lnTo>
                  <a:lnTo>
                    <a:pt x="497840" y="348615"/>
                  </a:lnTo>
                  <a:lnTo>
                    <a:pt x="497840" y="350012"/>
                  </a:lnTo>
                  <a:lnTo>
                    <a:pt x="497840" y="352044"/>
                  </a:lnTo>
                  <a:lnTo>
                    <a:pt x="479171" y="362966"/>
                  </a:lnTo>
                  <a:lnTo>
                    <a:pt x="475234" y="362966"/>
                  </a:lnTo>
                  <a:lnTo>
                    <a:pt x="471678" y="362966"/>
                  </a:lnTo>
                  <a:lnTo>
                    <a:pt x="459613" y="360172"/>
                  </a:lnTo>
                  <a:lnTo>
                    <a:pt x="457454" y="358902"/>
                  </a:lnTo>
                  <a:lnTo>
                    <a:pt x="451485" y="349123"/>
                  </a:lnTo>
                  <a:lnTo>
                    <a:pt x="419100" y="265049"/>
                  </a:lnTo>
                  <a:lnTo>
                    <a:pt x="398399" y="224028"/>
                  </a:lnTo>
                  <a:lnTo>
                    <a:pt x="366204" y="202684"/>
                  </a:lnTo>
                  <a:lnTo>
                    <a:pt x="343916" y="199898"/>
                  </a:lnTo>
                  <a:lnTo>
                    <a:pt x="313690" y="199898"/>
                  </a:lnTo>
                  <a:lnTo>
                    <a:pt x="313690" y="350520"/>
                  </a:lnTo>
                  <a:lnTo>
                    <a:pt x="313690" y="352552"/>
                  </a:lnTo>
                  <a:lnTo>
                    <a:pt x="313182" y="354457"/>
                  </a:lnTo>
                  <a:lnTo>
                    <a:pt x="312038" y="356235"/>
                  </a:lnTo>
                  <a:lnTo>
                    <a:pt x="310896" y="358140"/>
                  </a:lnTo>
                  <a:lnTo>
                    <a:pt x="309372" y="359537"/>
                  </a:lnTo>
                  <a:lnTo>
                    <a:pt x="307213" y="360425"/>
                  </a:lnTo>
                  <a:lnTo>
                    <a:pt x="305181" y="361315"/>
                  </a:lnTo>
                  <a:lnTo>
                    <a:pt x="303022" y="361950"/>
                  </a:lnTo>
                  <a:lnTo>
                    <a:pt x="300736" y="362331"/>
                  </a:lnTo>
                  <a:lnTo>
                    <a:pt x="298450" y="362712"/>
                  </a:lnTo>
                  <a:lnTo>
                    <a:pt x="295401" y="362966"/>
                  </a:lnTo>
                  <a:lnTo>
                    <a:pt x="291592" y="362966"/>
                  </a:lnTo>
                  <a:lnTo>
                    <a:pt x="287909" y="362966"/>
                  </a:lnTo>
                  <a:lnTo>
                    <a:pt x="284988" y="362712"/>
                  </a:lnTo>
                  <a:lnTo>
                    <a:pt x="282701" y="362331"/>
                  </a:lnTo>
                  <a:lnTo>
                    <a:pt x="280288" y="361950"/>
                  </a:lnTo>
                  <a:lnTo>
                    <a:pt x="278130" y="361315"/>
                  </a:lnTo>
                  <a:lnTo>
                    <a:pt x="276098" y="360425"/>
                  </a:lnTo>
                  <a:lnTo>
                    <a:pt x="274066" y="359537"/>
                  </a:lnTo>
                  <a:lnTo>
                    <a:pt x="272415" y="358267"/>
                  </a:lnTo>
                  <a:lnTo>
                    <a:pt x="271399" y="356489"/>
                  </a:lnTo>
                  <a:lnTo>
                    <a:pt x="270256" y="354584"/>
                  </a:lnTo>
                  <a:lnTo>
                    <a:pt x="269748" y="352679"/>
                  </a:lnTo>
                  <a:lnTo>
                    <a:pt x="269748" y="350520"/>
                  </a:lnTo>
                  <a:lnTo>
                    <a:pt x="269748" y="26162"/>
                  </a:lnTo>
                  <a:lnTo>
                    <a:pt x="269748" y="17779"/>
                  </a:lnTo>
                  <a:lnTo>
                    <a:pt x="272034" y="11938"/>
                  </a:lnTo>
                  <a:lnTo>
                    <a:pt x="276733" y="8763"/>
                  </a:lnTo>
                  <a:lnTo>
                    <a:pt x="281305" y="5461"/>
                  </a:lnTo>
                  <a:lnTo>
                    <a:pt x="285750" y="3810"/>
                  </a:lnTo>
                  <a:lnTo>
                    <a:pt x="290195" y="3810"/>
                  </a:lnTo>
                  <a:close/>
                </a:path>
                <a:path w="2781300" h="365759">
                  <a:moveTo>
                    <a:pt x="20447" y="3810"/>
                  </a:moveTo>
                  <a:lnTo>
                    <a:pt x="180212" y="3810"/>
                  </a:lnTo>
                  <a:lnTo>
                    <a:pt x="182499" y="3810"/>
                  </a:lnTo>
                  <a:lnTo>
                    <a:pt x="184531" y="4318"/>
                  </a:lnTo>
                  <a:lnTo>
                    <a:pt x="193421" y="16764"/>
                  </a:lnTo>
                  <a:lnTo>
                    <a:pt x="193929" y="19303"/>
                  </a:lnTo>
                  <a:lnTo>
                    <a:pt x="194183" y="21717"/>
                  </a:lnTo>
                  <a:lnTo>
                    <a:pt x="194183" y="24256"/>
                  </a:lnTo>
                  <a:lnTo>
                    <a:pt x="194183" y="26797"/>
                  </a:lnTo>
                  <a:lnTo>
                    <a:pt x="193929" y="29210"/>
                  </a:lnTo>
                  <a:lnTo>
                    <a:pt x="193421" y="31623"/>
                  </a:lnTo>
                  <a:lnTo>
                    <a:pt x="193040" y="33909"/>
                  </a:lnTo>
                  <a:lnTo>
                    <a:pt x="192150" y="36068"/>
                  </a:lnTo>
                  <a:lnTo>
                    <a:pt x="191008" y="37846"/>
                  </a:lnTo>
                  <a:lnTo>
                    <a:pt x="189992" y="39750"/>
                  </a:lnTo>
                  <a:lnTo>
                    <a:pt x="188468" y="41148"/>
                  </a:lnTo>
                  <a:lnTo>
                    <a:pt x="186562" y="42291"/>
                  </a:lnTo>
                  <a:lnTo>
                    <a:pt x="184658" y="43434"/>
                  </a:lnTo>
                  <a:lnTo>
                    <a:pt x="182499" y="43942"/>
                  </a:lnTo>
                  <a:lnTo>
                    <a:pt x="180212" y="43942"/>
                  </a:lnTo>
                  <a:lnTo>
                    <a:pt x="43942" y="43942"/>
                  </a:lnTo>
                  <a:lnTo>
                    <a:pt x="43942" y="154812"/>
                  </a:lnTo>
                  <a:lnTo>
                    <a:pt x="160782" y="154812"/>
                  </a:lnTo>
                  <a:lnTo>
                    <a:pt x="163195" y="154812"/>
                  </a:lnTo>
                  <a:lnTo>
                    <a:pt x="175006" y="172466"/>
                  </a:lnTo>
                  <a:lnTo>
                    <a:pt x="175006" y="175006"/>
                  </a:lnTo>
                  <a:lnTo>
                    <a:pt x="175006" y="177546"/>
                  </a:lnTo>
                  <a:lnTo>
                    <a:pt x="174879" y="179959"/>
                  </a:lnTo>
                  <a:lnTo>
                    <a:pt x="174371" y="182245"/>
                  </a:lnTo>
                  <a:lnTo>
                    <a:pt x="173862" y="184658"/>
                  </a:lnTo>
                  <a:lnTo>
                    <a:pt x="172974" y="186690"/>
                  </a:lnTo>
                  <a:lnTo>
                    <a:pt x="171831" y="188341"/>
                  </a:lnTo>
                  <a:lnTo>
                    <a:pt x="170687" y="190119"/>
                  </a:lnTo>
                  <a:lnTo>
                    <a:pt x="169163" y="191516"/>
                  </a:lnTo>
                  <a:lnTo>
                    <a:pt x="167259" y="192405"/>
                  </a:lnTo>
                  <a:lnTo>
                    <a:pt x="165354" y="193421"/>
                  </a:lnTo>
                  <a:lnTo>
                    <a:pt x="163195" y="193929"/>
                  </a:lnTo>
                  <a:lnTo>
                    <a:pt x="160782" y="193929"/>
                  </a:lnTo>
                  <a:lnTo>
                    <a:pt x="43942" y="193929"/>
                  </a:lnTo>
                  <a:lnTo>
                    <a:pt x="43942" y="321183"/>
                  </a:lnTo>
                  <a:lnTo>
                    <a:pt x="182625" y="321183"/>
                  </a:lnTo>
                  <a:lnTo>
                    <a:pt x="184912" y="321183"/>
                  </a:lnTo>
                  <a:lnTo>
                    <a:pt x="186944" y="321691"/>
                  </a:lnTo>
                  <a:lnTo>
                    <a:pt x="188849" y="322834"/>
                  </a:lnTo>
                  <a:lnTo>
                    <a:pt x="190754" y="323850"/>
                  </a:lnTo>
                  <a:lnTo>
                    <a:pt x="192278" y="325374"/>
                  </a:lnTo>
                  <a:lnTo>
                    <a:pt x="193548" y="327152"/>
                  </a:lnTo>
                  <a:lnTo>
                    <a:pt x="194818" y="328930"/>
                  </a:lnTo>
                  <a:lnTo>
                    <a:pt x="195707" y="331216"/>
                  </a:lnTo>
                  <a:lnTo>
                    <a:pt x="196215" y="333756"/>
                  </a:lnTo>
                  <a:lnTo>
                    <a:pt x="196723" y="336296"/>
                  </a:lnTo>
                  <a:lnTo>
                    <a:pt x="196850" y="338836"/>
                  </a:lnTo>
                  <a:lnTo>
                    <a:pt x="196850" y="341375"/>
                  </a:lnTo>
                  <a:lnTo>
                    <a:pt x="196850" y="343789"/>
                  </a:lnTo>
                  <a:lnTo>
                    <a:pt x="185038" y="361315"/>
                  </a:lnTo>
                  <a:lnTo>
                    <a:pt x="182625" y="361315"/>
                  </a:lnTo>
                  <a:lnTo>
                    <a:pt x="20447" y="361315"/>
                  </a:lnTo>
                  <a:lnTo>
                    <a:pt x="16001" y="361315"/>
                  </a:lnTo>
                  <a:lnTo>
                    <a:pt x="11430" y="359664"/>
                  </a:lnTo>
                  <a:lnTo>
                    <a:pt x="6858" y="356362"/>
                  </a:lnTo>
                  <a:lnTo>
                    <a:pt x="2286" y="353187"/>
                  </a:lnTo>
                  <a:lnTo>
                    <a:pt x="0" y="347345"/>
                  </a:lnTo>
                  <a:lnTo>
                    <a:pt x="0" y="338963"/>
                  </a:lnTo>
                  <a:lnTo>
                    <a:pt x="0" y="26162"/>
                  </a:lnTo>
                  <a:lnTo>
                    <a:pt x="0" y="17779"/>
                  </a:lnTo>
                  <a:lnTo>
                    <a:pt x="2286" y="11938"/>
                  </a:lnTo>
                  <a:lnTo>
                    <a:pt x="6858" y="8763"/>
                  </a:lnTo>
                  <a:lnTo>
                    <a:pt x="11557" y="5461"/>
                  </a:lnTo>
                  <a:lnTo>
                    <a:pt x="16001" y="3810"/>
                  </a:lnTo>
                  <a:lnTo>
                    <a:pt x="20447" y="3810"/>
                  </a:lnTo>
                  <a:close/>
                </a:path>
                <a:path w="2781300" h="365759">
                  <a:moveTo>
                    <a:pt x="2207895" y="2159"/>
                  </a:moveTo>
                  <a:lnTo>
                    <a:pt x="2211070" y="2159"/>
                  </a:lnTo>
                  <a:lnTo>
                    <a:pt x="2213991" y="2286"/>
                  </a:lnTo>
                  <a:lnTo>
                    <a:pt x="2217039" y="2667"/>
                  </a:lnTo>
                  <a:lnTo>
                    <a:pt x="2219960" y="2921"/>
                  </a:lnTo>
                  <a:lnTo>
                    <a:pt x="2222500" y="3428"/>
                  </a:lnTo>
                  <a:lnTo>
                    <a:pt x="2224786" y="4191"/>
                  </a:lnTo>
                  <a:lnTo>
                    <a:pt x="2227072" y="4952"/>
                  </a:lnTo>
                  <a:lnTo>
                    <a:pt x="2228977" y="6096"/>
                  </a:lnTo>
                  <a:lnTo>
                    <a:pt x="2230501" y="7620"/>
                  </a:lnTo>
                  <a:lnTo>
                    <a:pt x="2232025" y="9144"/>
                  </a:lnTo>
                  <a:lnTo>
                    <a:pt x="2233422" y="13462"/>
                  </a:lnTo>
                  <a:lnTo>
                    <a:pt x="2234565" y="20574"/>
                  </a:lnTo>
                  <a:lnTo>
                    <a:pt x="2355723" y="344805"/>
                  </a:lnTo>
                  <a:lnTo>
                    <a:pt x="2356739" y="346964"/>
                  </a:lnTo>
                  <a:lnTo>
                    <a:pt x="2357247" y="349504"/>
                  </a:lnTo>
                  <a:lnTo>
                    <a:pt x="2356993" y="352425"/>
                  </a:lnTo>
                  <a:lnTo>
                    <a:pt x="2356866" y="355346"/>
                  </a:lnTo>
                  <a:lnTo>
                    <a:pt x="2339213" y="362966"/>
                  </a:lnTo>
                  <a:lnTo>
                    <a:pt x="2335022" y="362966"/>
                  </a:lnTo>
                  <a:lnTo>
                    <a:pt x="2330830" y="362966"/>
                  </a:lnTo>
                  <a:lnTo>
                    <a:pt x="2313813" y="357250"/>
                  </a:lnTo>
                  <a:lnTo>
                    <a:pt x="2312797" y="355854"/>
                  </a:lnTo>
                  <a:lnTo>
                    <a:pt x="2311907" y="354075"/>
                  </a:lnTo>
                  <a:lnTo>
                    <a:pt x="2311019" y="352044"/>
                  </a:lnTo>
                  <a:lnTo>
                    <a:pt x="2279269" y="263525"/>
                  </a:lnTo>
                  <a:lnTo>
                    <a:pt x="2135251" y="263525"/>
                  </a:lnTo>
                  <a:lnTo>
                    <a:pt x="2104263" y="351917"/>
                  </a:lnTo>
                  <a:lnTo>
                    <a:pt x="2103881" y="353568"/>
                  </a:lnTo>
                  <a:lnTo>
                    <a:pt x="2102993" y="355092"/>
                  </a:lnTo>
                  <a:lnTo>
                    <a:pt x="2101850" y="356616"/>
                  </a:lnTo>
                  <a:lnTo>
                    <a:pt x="2100706" y="358140"/>
                  </a:lnTo>
                  <a:lnTo>
                    <a:pt x="2099055" y="359283"/>
                  </a:lnTo>
                  <a:lnTo>
                    <a:pt x="2084831" y="362966"/>
                  </a:lnTo>
                  <a:lnTo>
                    <a:pt x="2080768" y="362966"/>
                  </a:lnTo>
                  <a:lnTo>
                    <a:pt x="2076577" y="362966"/>
                  </a:lnTo>
                  <a:lnTo>
                    <a:pt x="2058670" y="349377"/>
                  </a:lnTo>
                  <a:lnTo>
                    <a:pt x="2059051" y="346837"/>
                  </a:lnTo>
                  <a:lnTo>
                    <a:pt x="2060194" y="344550"/>
                  </a:lnTo>
                  <a:lnTo>
                    <a:pt x="2181860" y="13208"/>
                  </a:lnTo>
                  <a:lnTo>
                    <a:pt x="2182749" y="10922"/>
                  </a:lnTo>
                  <a:lnTo>
                    <a:pt x="2184019" y="9017"/>
                  </a:lnTo>
                  <a:lnTo>
                    <a:pt x="2185670" y="7493"/>
                  </a:lnTo>
                  <a:lnTo>
                    <a:pt x="2187321" y="5969"/>
                  </a:lnTo>
                  <a:lnTo>
                    <a:pt x="2189226" y="4825"/>
                  </a:lnTo>
                  <a:lnTo>
                    <a:pt x="2191385" y="4191"/>
                  </a:lnTo>
                  <a:lnTo>
                    <a:pt x="2193671" y="3428"/>
                  </a:lnTo>
                  <a:lnTo>
                    <a:pt x="2196211" y="2921"/>
                  </a:lnTo>
                  <a:lnTo>
                    <a:pt x="2199004" y="2667"/>
                  </a:lnTo>
                  <a:lnTo>
                    <a:pt x="2201926" y="2286"/>
                  </a:lnTo>
                  <a:lnTo>
                    <a:pt x="2204847" y="2159"/>
                  </a:lnTo>
                  <a:lnTo>
                    <a:pt x="2207895" y="2159"/>
                  </a:lnTo>
                  <a:close/>
                </a:path>
                <a:path w="2781300" h="365759">
                  <a:moveTo>
                    <a:pt x="1264539" y="2159"/>
                  </a:moveTo>
                  <a:lnTo>
                    <a:pt x="1267714" y="2159"/>
                  </a:lnTo>
                  <a:lnTo>
                    <a:pt x="1270635" y="2286"/>
                  </a:lnTo>
                  <a:lnTo>
                    <a:pt x="1273683" y="2667"/>
                  </a:lnTo>
                  <a:lnTo>
                    <a:pt x="1276604" y="2921"/>
                  </a:lnTo>
                  <a:lnTo>
                    <a:pt x="1279144" y="3428"/>
                  </a:lnTo>
                  <a:lnTo>
                    <a:pt x="1281430" y="4191"/>
                  </a:lnTo>
                  <a:lnTo>
                    <a:pt x="1283716" y="4952"/>
                  </a:lnTo>
                  <a:lnTo>
                    <a:pt x="1285621" y="6096"/>
                  </a:lnTo>
                  <a:lnTo>
                    <a:pt x="1287145" y="7620"/>
                  </a:lnTo>
                  <a:lnTo>
                    <a:pt x="1288669" y="9144"/>
                  </a:lnTo>
                  <a:lnTo>
                    <a:pt x="1290066" y="13462"/>
                  </a:lnTo>
                  <a:lnTo>
                    <a:pt x="1291209" y="20574"/>
                  </a:lnTo>
                  <a:lnTo>
                    <a:pt x="1412367" y="344805"/>
                  </a:lnTo>
                  <a:lnTo>
                    <a:pt x="1413383" y="346964"/>
                  </a:lnTo>
                  <a:lnTo>
                    <a:pt x="1413891" y="349504"/>
                  </a:lnTo>
                  <a:lnTo>
                    <a:pt x="1413637" y="352425"/>
                  </a:lnTo>
                  <a:lnTo>
                    <a:pt x="1413510" y="355346"/>
                  </a:lnTo>
                  <a:lnTo>
                    <a:pt x="1395857" y="362966"/>
                  </a:lnTo>
                  <a:lnTo>
                    <a:pt x="1391666" y="362966"/>
                  </a:lnTo>
                  <a:lnTo>
                    <a:pt x="1387475" y="362966"/>
                  </a:lnTo>
                  <a:lnTo>
                    <a:pt x="1370457" y="357250"/>
                  </a:lnTo>
                  <a:lnTo>
                    <a:pt x="1369441" y="355854"/>
                  </a:lnTo>
                  <a:lnTo>
                    <a:pt x="1368552" y="354075"/>
                  </a:lnTo>
                  <a:lnTo>
                    <a:pt x="1367663" y="352044"/>
                  </a:lnTo>
                  <a:lnTo>
                    <a:pt x="1335913" y="263525"/>
                  </a:lnTo>
                  <a:lnTo>
                    <a:pt x="1191895" y="263525"/>
                  </a:lnTo>
                  <a:lnTo>
                    <a:pt x="1160907" y="351917"/>
                  </a:lnTo>
                  <a:lnTo>
                    <a:pt x="1160526" y="353568"/>
                  </a:lnTo>
                  <a:lnTo>
                    <a:pt x="1159637" y="355092"/>
                  </a:lnTo>
                  <a:lnTo>
                    <a:pt x="1141476" y="362966"/>
                  </a:lnTo>
                  <a:lnTo>
                    <a:pt x="1137412" y="362966"/>
                  </a:lnTo>
                  <a:lnTo>
                    <a:pt x="1133221" y="362966"/>
                  </a:lnTo>
                  <a:lnTo>
                    <a:pt x="1115314" y="349377"/>
                  </a:lnTo>
                  <a:lnTo>
                    <a:pt x="1115695" y="346837"/>
                  </a:lnTo>
                  <a:lnTo>
                    <a:pt x="1116838" y="344550"/>
                  </a:lnTo>
                  <a:lnTo>
                    <a:pt x="1238504" y="13208"/>
                  </a:lnTo>
                  <a:lnTo>
                    <a:pt x="1248029" y="4191"/>
                  </a:lnTo>
                  <a:lnTo>
                    <a:pt x="1250315" y="3428"/>
                  </a:lnTo>
                  <a:lnTo>
                    <a:pt x="1252855" y="2921"/>
                  </a:lnTo>
                  <a:lnTo>
                    <a:pt x="1255649" y="2667"/>
                  </a:lnTo>
                  <a:lnTo>
                    <a:pt x="1258570" y="2286"/>
                  </a:lnTo>
                  <a:lnTo>
                    <a:pt x="1261491" y="2159"/>
                  </a:lnTo>
                  <a:lnTo>
                    <a:pt x="1264539" y="2159"/>
                  </a:lnTo>
                  <a:close/>
                </a:path>
                <a:path w="2781300" h="365759">
                  <a:moveTo>
                    <a:pt x="1041400" y="2159"/>
                  </a:moveTo>
                  <a:lnTo>
                    <a:pt x="1044956" y="2159"/>
                  </a:lnTo>
                  <a:lnTo>
                    <a:pt x="1047876" y="2413"/>
                  </a:lnTo>
                  <a:lnTo>
                    <a:pt x="1050290" y="2794"/>
                  </a:lnTo>
                  <a:lnTo>
                    <a:pt x="1052703" y="3175"/>
                  </a:lnTo>
                  <a:lnTo>
                    <a:pt x="1054989" y="3810"/>
                  </a:lnTo>
                  <a:lnTo>
                    <a:pt x="1057021" y="4825"/>
                  </a:lnTo>
                  <a:lnTo>
                    <a:pt x="1059180" y="5715"/>
                  </a:lnTo>
                  <a:lnTo>
                    <a:pt x="1060704" y="6985"/>
                  </a:lnTo>
                  <a:lnTo>
                    <a:pt x="1061847" y="8890"/>
                  </a:lnTo>
                  <a:lnTo>
                    <a:pt x="1062990" y="10668"/>
                  </a:lnTo>
                  <a:lnTo>
                    <a:pt x="1063498" y="12573"/>
                  </a:lnTo>
                  <a:lnTo>
                    <a:pt x="1063498" y="14604"/>
                  </a:lnTo>
                  <a:lnTo>
                    <a:pt x="1063498" y="350520"/>
                  </a:lnTo>
                  <a:lnTo>
                    <a:pt x="1063498" y="352552"/>
                  </a:lnTo>
                  <a:lnTo>
                    <a:pt x="1062990" y="354457"/>
                  </a:lnTo>
                  <a:lnTo>
                    <a:pt x="1061847" y="356235"/>
                  </a:lnTo>
                  <a:lnTo>
                    <a:pt x="1060704" y="358140"/>
                  </a:lnTo>
                  <a:lnTo>
                    <a:pt x="1059180" y="359537"/>
                  </a:lnTo>
                  <a:lnTo>
                    <a:pt x="1057021" y="360425"/>
                  </a:lnTo>
                  <a:lnTo>
                    <a:pt x="1054989" y="361315"/>
                  </a:lnTo>
                  <a:lnTo>
                    <a:pt x="1052830" y="361950"/>
                  </a:lnTo>
                  <a:lnTo>
                    <a:pt x="1050544" y="362331"/>
                  </a:lnTo>
                  <a:lnTo>
                    <a:pt x="1048258" y="362712"/>
                  </a:lnTo>
                  <a:lnTo>
                    <a:pt x="1045210" y="362966"/>
                  </a:lnTo>
                  <a:lnTo>
                    <a:pt x="1041400" y="362966"/>
                  </a:lnTo>
                  <a:lnTo>
                    <a:pt x="1037717" y="362966"/>
                  </a:lnTo>
                  <a:lnTo>
                    <a:pt x="1034796" y="362712"/>
                  </a:lnTo>
                  <a:lnTo>
                    <a:pt x="1032510" y="362331"/>
                  </a:lnTo>
                  <a:lnTo>
                    <a:pt x="1030097" y="361950"/>
                  </a:lnTo>
                  <a:lnTo>
                    <a:pt x="1027938" y="361315"/>
                  </a:lnTo>
                  <a:lnTo>
                    <a:pt x="1025906" y="360425"/>
                  </a:lnTo>
                  <a:lnTo>
                    <a:pt x="1023874" y="359537"/>
                  </a:lnTo>
                  <a:lnTo>
                    <a:pt x="1022223" y="358267"/>
                  </a:lnTo>
                  <a:lnTo>
                    <a:pt x="1021207" y="356489"/>
                  </a:lnTo>
                  <a:lnTo>
                    <a:pt x="1020063" y="354584"/>
                  </a:lnTo>
                  <a:lnTo>
                    <a:pt x="1019556" y="352679"/>
                  </a:lnTo>
                  <a:lnTo>
                    <a:pt x="1019556" y="350520"/>
                  </a:lnTo>
                  <a:lnTo>
                    <a:pt x="1019556" y="14604"/>
                  </a:lnTo>
                  <a:lnTo>
                    <a:pt x="1019556" y="12319"/>
                  </a:lnTo>
                  <a:lnTo>
                    <a:pt x="1020191" y="10287"/>
                  </a:lnTo>
                  <a:lnTo>
                    <a:pt x="1021461" y="8509"/>
                  </a:lnTo>
                  <a:lnTo>
                    <a:pt x="1022731" y="6730"/>
                  </a:lnTo>
                  <a:lnTo>
                    <a:pt x="1033145" y="2794"/>
                  </a:lnTo>
                  <a:lnTo>
                    <a:pt x="1035431" y="2413"/>
                  </a:lnTo>
                  <a:lnTo>
                    <a:pt x="1038225" y="2159"/>
                  </a:lnTo>
                  <a:lnTo>
                    <a:pt x="1041400" y="2159"/>
                  </a:lnTo>
                  <a:close/>
                </a:path>
                <a:path w="2781300" h="365759">
                  <a:moveTo>
                    <a:pt x="1612392" y="0"/>
                  </a:moveTo>
                  <a:lnTo>
                    <a:pt x="1657169" y="5462"/>
                  </a:lnTo>
                  <a:lnTo>
                    <a:pt x="1698746" y="20750"/>
                  </a:lnTo>
                  <a:lnTo>
                    <a:pt x="1723263" y="42037"/>
                  </a:lnTo>
                  <a:lnTo>
                    <a:pt x="1724406" y="44958"/>
                  </a:lnTo>
                  <a:lnTo>
                    <a:pt x="1724914" y="48641"/>
                  </a:lnTo>
                  <a:lnTo>
                    <a:pt x="1724914" y="53213"/>
                  </a:lnTo>
                  <a:lnTo>
                    <a:pt x="1724914" y="55625"/>
                  </a:lnTo>
                  <a:lnTo>
                    <a:pt x="1722247" y="67183"/>
                  </a:lnTo>
                  <a:lnTo>
                    <a:pt x="1721358" y="69215"/>
                  </a:lnTo>
                  <a:lnTo>
                    <a:pt x="1719961" y="70866"/>
                  </a:lnTo>
                  <a:lnTo>
                    <a:pt x="1718056" y="72263"/>
                  </a:lnTo>
                  <a:lnTo>
                    <a:pt x="1716151" y="73533"/>
                  </a:lnTo>
                  <a:lnTo>
                    <a:pt x="1714119" y="74295"/>
                  </a:lnTo>
                  <a:lnTo>
                    <a:pt x="1711706" y="74295"/>
                  </a:lnTo>
                  <a:lnTo>
                    <a:pt x="1708404" y="74295"/>
                  </a:lnTo>
                  <a:lnTo>
                    <a:pt x="1704086" y="72390"/>
                  </a:lnTo>
                  <a:lnTo>
                    <a:pt x="1698752" y="68452"/>
                  </a:lnTo>
                  <a:lnTo>
                    <a:pt x="1693545" y="64643"/>
                  </a:lnTo>
                  <a:lnTo>
                    <a:pt x="1658350" y="48033"/>
                  </a:lnTo>
                  <a:lnTo>
                    <a:pt x="1609979" y="40131"/>
                  </a:lnTo>
                  <a:lnTo>
                    <a:pt x="1595622" y="40800"/>
                  </a:lnTo>
                  <a:lnTo>
                    <a:pt x="1557528" y="50926"/>
                  </a:lnTo>
                  <a:lnTo>
                    <a:pt x="1518666" y="80772"/>
                  </a:lnTo>
                  <a:lnTo>
                    <a:pt x="1494282" y="125856"/>
                  </a:lnTo>
                  <a:lnTo>
                    <a:pt x="1486548" y="167576"/>
                  </a:lnTo>
                  <a:lnTo>
                    <a:pt x="1486027" y="182625"/>
                  </a:lnTo>
                  <a:lnTo>
                    <a:pt x="1486622" y="199292"/>
                  </a:lnTo>
                  <a:lnTo>
                    <a:pt x="1495552" y="243459"/>
                  </a:lnTo>
                  <a:lnTo>
                    <a:pt x="1513911" y="278409"/>
                  </a:lnTo>
                  <a:lnTo>
                    <a:pt x="1550398" y="309947"/>
                  </a:lnTo>
                  <a:lnTo>
                    <a:pt x="1598739" y="324143"/>
                  </a:lnTo>
                  <a:lnTo>
                    <a:pt x="1612265" y="324739"/>
                  </a:lnTo>
                  <a:lnTo>
                    <a:pt x="1621242" y="324455"/>
                  </a:lnTo>
                  <a:lnTo>
                    <a:pt x="1665478" y="315150"/>
                  </a:lnTo>
                  <a:lnTo>
                    <a:pt x="1679829" y="205105"/>
                  </a:lnTo>
                  <a:lnTo>
                    <a:pt x="1597025" y="205105"/>
                  </a:lnTo>
                  <a:lnTo>
                    <a:pt x="1591945" y="205105"/>
                  </a:lnTo>
                  <a:lnTo>
                    <a:pt x="1588389" y="203200"/>
                  </a:lnTo>
                  <a:lnTo>
                    <a:pt x="1586230" y="199390"/>
                  </a:lnTo>
                  <a:lnTo>
                    <a:pt x="1584071" y="195580"/>
                  </a:lnTo>
                  <a:lnTo>
                    <a:pt x="1582928" y="190754"/>
                  </a:lnTo>
                  <a:lnTo>
                    <a:pt x="1582928" y="185166"/>
                  </a:lnTo>
                  <a:lnTo>
                    <a:pt x="1582928" y="182245"/>
                  </a:lnTo>
                  <a:lnTo>
                    <a:pt x="1590548" y="166624"/>
                  </a:lnTo>
                  <a:lnTo>
                    <a:pt x="1592326" y="165481"/>
                  </a:lnTo>
                  <a:lnTo>
                    <a:pt x="1594485" y="164973"/>
                  </a:lnTo>
                  <a:lnTo>
                    <a:pt x="1597025" y="164973"/>
                  </a:lnTo>
                  <a:lnTo>
                    <a:pt x="1703070" y="164973"/>
                  </a:lnTo>
                  <a:lnTo>
                    <a:pt x="1705229" y="164973"/>
                  </a:lnTo>
                  <a:lnTo>
                    <a:pt x="1707515" y="165354"/>
                  </a:lnTo>
                  <a:lnTo>
                    <a:pt x="1721993" y="177037"/>
                  </a:lnTo>
                  <a:lnTo>
                    <a:pt x="1723263" y="180086"/>
                  </a:lnTo>
                  <a:lnTo>
                    <a:pt x="1723898" y="183515"/>
                  </a:lnTo>
                  <a:lnTo>
                    <a:pt x="1723898" y="187198"/>
                  </a:lnTo>
                  <a:lnTo>
                    <a:pt x="1723898" y="315975"/>
                  </a:lnTo>
                  <a:lnTo>
                    <a:pt x="1723898" y="320929"/>
                  </a:lnTo>
                  <a:lnTo>
                    <a:pt x="1723009" y="325374"/>
                  </a:lnTo>
                  <a:lnTo>
                    <a:pt x="1689862" y="349885"/>
                  </a:lnTo>
                  <a:lnTo>
                    <a:pt x="1650793" y="361426"/>
                  </a:lnTo>
                  <a:lnTo>
                    <a:pt x="1611249" y="365379"/>
                  </a:lnTo>
                  <a:lnTo>
                    <a:pt x="1591488" y="364567"/>
                  </a:lnTo>
                  <a:lnTo>
                    <a:pt x="1538732" y="352298"/>
                  </a:lnTo>
                  <a:lnTo>
                    <a:pt x="1496405" y="326419"/>
                  </a:lnTo>
                  <a:lnTo>
                    <a:pt x="1465310" y="288877"/>
                  </a:lnTo>
                  <a:lnTo>
                    <a:pt x="1446027" y="241359"/>
                  </a:lnTo>
                  <a:lnTo>
                    <a:pt x="1439545" y="185674"/>
                  </a:lnTo>
                  <a:lnTo>
                    <a:pt x="1440328" y="165363"/>
                  </a:lnTo>
                  <a:lnTo>
                    <a:pt x="1446563" y="127506"/>
                  </a:lnTo>
                  <a:lnTo>
                    <a:pt x="1467135" y="78168"/>
                  </a:lnTo>
                  <a:lnTo>
                    <a:pt x="1499425" y="39804"/>
                  </a:lnTo>
                  <a:lnTo>
                    <a:pt x="1542288" y="13462"/>
                  </a:lnTo>
                  <a:lnTo>
                    <a:pt x="1593723" y="835"/>
                  </a:lnTo>
                  <a:lnTo>
                    <a:pt x="1612392" y="0"/>
                  </a:lnTo>
                  <a:close/>
                </a:path>
              </a:pathLst>
            </a:custGeom>
            <a:ln w="12192">
              <a:solidFill>
                <a:srgbClr val="E38312"/>
              </a:solidFill>
            </a:ln>
          </p:spPr>
          <p:txBody>
            <a:bodyPr wrap="square" lIns="0" tIns="0" rIns="0" bIns="0" rtlCol="0"/>
            <a:lstStyle/>
            <a:p>
              <a:endParaRPr/>
            </a:p>
          </p:txBody>
        </p:sp>
      </p:grpSp>
      <p:sp>
        <p:nvSpPr>
          <p:cNvPr id="10" name="Rectangle 9">
            <a:extLst>
              <a:ext uri="{FF2B5EF4-FFF2-40B4-BE49-F238E27FC236}">
                <a16:creationId xmlns:a16="http://schemas.microsoft.com/office/drawing/2014/main" id="{D69D7856-87B5-9BE8-6E13-53156D6A669C}"/>
              </a:ext>
            </a:extLst>
          </p:cNvPr>
          <p:cNvSpPr/>
          <p:nvPr/>
        </p:nvSpPr>
        <p:spPr>
          <a:xfrm>
            <a:off x="490349" y="1499977"/>
            <a:ext cx="1371600" cy="381000"/>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a:t>admin</a:t>
            </a:r>
            <a:endParaRPr lang="en-IN"/>
          </a:p>
        </p:txBody>
      </p:sp>
      <p:cxnSp>
        <p:nvCxnSpPr>
          <p:cNvPr id="12" name="Straight Connector 11">
            <a:extLst>
              <a:ext uri="{FF2B5EF4-FFF2-40B4-BE49-F238E27FC236}">
                <a16:creationId xmlns:a16="http://schemas.microsoft.com/office/drawing/2014/main" id="{5A14AA17-60D6-08C6-3F17-E02C4C000D85}"/>
              </a:ext>
            </a:extLst>
          </p:cNvPr>
          <p:cNvCxnSpPr/>
          <p:nvPr/>
        </p:nvCxnSpPr>
        <p:spPr>
          <a:xfrm flipH="1" flipV="1">
            <a:off x="715470" y="882649"/>
            <a:ext cx="304800" cy="609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298B180-9170-36D8-EB41-7DBFB66070F5}"/>
              </a:ext>
            </a:extLst>
          </p:cNvPr>
          <p:cNvCxnSpPr>
            <a:cxnSpLocks/>
          </p:cNvCxnSpPr>
          <p:nvPr/>
        </p:nvCxnSpPr>
        <p:spPr>
          <a:xfrm flipV="1">
            <a:off x="1374236" y="977042"/>
            <a:ext cx="562379" cy="522935"/>
          </a:xfrm>
          <a:prstGeom prst="line">
            <a:avLst/>
          </a:prstGeom>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8877ABDF-D1F8-00D0-07FD-A86413831934}"/>
              </a:ext>
            </a:extLst>
          </p:cNvPr>
          <p:cNvSpPr/>
          <p:nvPr/>
        </p:nvSpPr>
        <p:spPr>
          <a:xfrm>
            <a:off x="103882" y="237193"/>
            <a:ext cx="1676400" cy="685800"/>
          </a:xfrm>
          <a:prstGeom prst="ellipse">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r>
              <a:rPr lang="en-US"/>
              <a:t>username</a:t>
            </a:r>
            <a:endParaRPr lang="en-IN"/>
          </a:p>
        </p:txBody>
      </p:sp>
      <p:sp>
        <p:nvSpPr>
          <p:cNvPr id="16" name="Oval 15">
            <a:extLst>
              <a:ext uri="{FF2B5EF4-FFF2-40B4-BE49-F238E27FC236}">
                <a16:creationId xmlns:a16="http://schemas.microsoft.com/office/drawing/2014/main" id="{81C99BF3-B9A6-1296-6D00-3EF0C635C6F3}"/>
              </a:ext>
            </a:extLst>
          </p:cNvPr>
          <p:cNvSpPr/>
          <p:nvPr/>
        </p:nvSpPr>
        <p:spPr>
          <a:xfrm>
            <a:off x="1811334" y="477601"/>
            <a:ext cx="1524000" cy="647700"/>
          </a:xfrm>
          <a:prstGeom prst="ellipse">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r>
              <a:rPr lang="en-US"/>
              <a:t>password</a:t>
            </a:r>
            <a:endParaRPr lang="en-IN"/>
          </a:p>
        </p:txBody>
      </p:sp>
      <p:sp>
        <p:nvSpPr>
          <p:cNvPr id="17" name="Rectangle 16">
            <a:extLst>
              <a:ext uri="{FF2B5EF4-FFF2-40B4-BE49-F238E27FC236}">
                <a16:creationId xmlns:a16="http://schemas.microsoft.com/office/drawing/2014/main" id="{5D305CD6-72F3-F11B-5FCF-28BDEA6DE7A8}"/>
              </a:ext>
            </a:extLst>
          </p:cNvPr>
          <p:cNvSpPr/>
          <p:nvPr/>
        </p:nvSpPr>
        <p:spPr>
          <a:xfrm>
            <a:off x="1035196" y="3080659"/>
            <a:ext cx="1371600" cy="381000"/>
          </a:xfrm>
          <a:prstGeom prst="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r>
              <a:rPr lang="en-US"/>
              <a:t>Subject</a:t>
            </a:r>
            <a:endParaRPr lang="en-IN"/>
          </a:p>
        </p:txBody>
      </p:sp>
      <p:cxnSp>
        <p:nvCxnSpPr>
          <p:cNvPr id="21" name="Straight Connector 20">
            <a:extLst>
              <a:ext uri="{FF2B5EF4-FFF2-40B4-BE49-F238E27FC236}">
                <a16:creationId xmlns:a16="http://schemas.microsoft.com/office/drawing/2014/main" id="{D60AE4C5-FF5F-BEA3-76E8-38391C1A9E7A}"/>
              </a:ext>
            </a:extLst>
          </p:cNvPr>
          <p:cNvCxnSpPr>
            <a:cxnSpLocks/>
            <a:endCxn id="25" idx="0"/>
          </p:cNvCxnSpPr>
          <p:nvPr/>
        </p:nvCxnSpPr>
        <p:spPr>
          <a:xfrm flipH="1">
            <a:off x="1444435" y="3446318"/>
            <a:ext cx="413957" cy="730935"/>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63A625B1-F35E-D750-DC01-E3003E0F7986}"/>
              </a:ext>
            </a:extLst>
          </p:cNvPr>
          <p:cNvCxnSpPr>
            <a:cxnSpLocks/>
          </p:cNvCxnSpPr>
          <p:nvPr/>
        </p:nvCxnSpPr>
        <p:spPr>
          <a:xfrm>
            <a:off x="1847576" y="3473370"/>
            <a:ext cx="440374" cy="296102"/>
          </a:xfrm>
          <a:prstGeom prst="line">
            <a:avLst/>
          </a:prstGeom>
        </p:spPr>
        <p:style>
          <a:lnRef idx="1">
            <a:schemeClr val="accent1"/>
          </a:lnRef>
          <a:fillRef idx="0">
            <a:schemeClr val="accent1"/>
          </a:fillRef>
          <a:effectRef idx="0">
            <a:schemeClr val="accent1"/>
          </a:effectRef>
          <a:fontRef idx="minor">
            <a:schemeClr val="tx1"/>
          </a:fontRef>
        </p:style>
      </p:cxnSp>
      <p:sp>
        <p:nvSpPr>
          <p:cNvPr id="24" name="Oval 23">
            <a:extLst>
              <a:ext uri="{FF2B5EF4-FFF2-40B4-BE49-F238E27FC236}">
                <a16:creationId xmlns:a16="http://schemas.microsoft.com/office/drawing/2014/main" id="{8CDE4EF0-CE61-3748-8380-0E18DEE37CB9}"/>
              </a:ext>
            </a:extLst>
          </p:cNvPr>
          <p:cNvSpPr/>
          <p:nvPr/>
        </p:nvSpPr>
        <p:spPr>
          <a:xfrm>
            <a:off x="675300" y="3548379"/>
            <a:ext cx="619446" cy="609600"/>
          </a:xfrm>
          <a:prstGeom prst="ellipse">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r>
              <a:rPr lang="en-US"/>
              <a:t>s.no</a:t>
            </a:r>
            <a:endParaRPr lang="en-IN"/>
          </a:p>
        </p:txBody>
      </p:sp>
      <p:sp>
        <p:nvSpPr>
          <p:cNvPr id="25" name="Oval 24">
            <a:extLst>
              <a:ext uri="{FF2B5EF4-FFF2-40B4-BE49-F238E27FC236}">
                <a16:creationId xmlns:a16="http://schemas.microsoft.com/office/drawing/2014/main" id="{44F8C6F6-724E-A950-A45F-CE97F8E82F2A}"/>
              </a:ext>
            </a:extLst>
          </p:cNvPr>
          <p:cNvSpPr/>
          <p:nvPr/>
        </p:nvSpPr>
        <p:spPr>
          <a:xfrm>
            <a:off x="675299" y="4177253"/>
            <a:ext cx="1538271" cy="547147"/>
          </a:xfrm>
          <a:prstGeom prst="ellipse">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r>
              <a:rPr lang="en-US" u="sng" err="1">
                <a:solidFill>
                  <a:schemeClr val="tx1"/>
                </a:solidFill>
              </a:rPr>
              <a:t>bookname</a:t>
            </a:r>
            <a:endParaRPr lang="en-IN" u="sng">
              <a:solidFill>
                <a:schemeClr val="tx1"/>
              </a:solidFill>
            </a:endParaRPr>
          </a:p>
        </p:txBody>
      </p:sp>
      <p:sp>
        <p:nvSpPr>
          <p:cNvPr id="26" name="Oval 25">
            <a:extLst>
              <a:ext uri="{FF2B5EF4-FFF2-40B4-BE49-F238E27FC236}">
                <a16:creationId xmlns:a16="http://schemas.microsoft.com/office/drawing/2014/main" id="{539D5285-9E1C-3237-0E48-1816A99A807A}"/>
              </a:ext>
            </a:extLst>
          </p:cNvPr>
          <p:cNvSpPr/>
          <p:nvPr/>
        </p:nvSpPr>
        <p:spPr>
          <a:xfrm>
            <a:off x="1582903" y="3762177"/>
            <a:ext cx="2362200" cy="547147"/>
          </a:xfrm>
          <a:prstGeom prst="ellipse">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r>
              <a:rPr lang="en-US"/>
              <a:t>publicationname</a:t>
            </a:r>
            <a:endParaRPr lang="en-IN"/>
          </a:p>
        </p:txBody>
      </p:sp>
      <p:sp>
        <p:nvSpPr>
          <p:cNvPr id="33" name="Rectangle 32">
            <a:extLst>
              <a:ext uri="{FF2B5EF4-FFF2-40B4-BE49-F238E27FC236}">
                <a16:creationId xmlns:a16="http://schemas.microsoft.com/office/drawing/2014/main" id="{029F035A-047A-3C66-44A1-C4EFD50AFB2E}"/>
              </a:ext>
            </a:extLst>
          </p:cNvPr>
          <p:cNvSpPr/>
          <p:nvPr/>
        </p:nvSpPr>
        <p:spPr>
          <a:xfrm>
            <a:off x="7848600" y="1828800"/>
            <a:ext cx="1447800" cy="381000"/>
          </a:xfrm>
          <a:prstGeom prst="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r>
              <a:rPr lang="en-US" err="1"/>
              <a:t>adstudent</a:t>
            </a:r>
            <a:endParaRPr lang="en-IN"/>
          </a:p>
        </p:txBody>
      </p:sp>
      <p:sp>
        <p:nvSpPr>
          <p:cNvPr id="34" name="Oval 33">
            <a:extLst>
              <a:ext uri="{FF2B5EF4-FFF2-40B4-BE49-F238E27FC236}">
                <a16:creationId xmlns:a16="http://schemas.microsoft.com/office/drawing/2014/main" id="{84FE42B5-DE19-05BB-8E81-B6F80D00C5DF}"/>
              </a:ext>
            </a:extLst>
          </p:cNvPr>
          <p:cNvSpPr/>
          <p:nvPr/>
        </p:nvSpPr>
        <p:spPr>
          <a:xfrm>
            <a:off x="8337691" y="43575"/>
            <a:ext cx="1301609" cy="443453"/>
          </a:xfrm>
          <a:prstGeom prst="ellipse">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r>
              <a:rPr lang="en-US"/>
              <a:t>email</a:t>
            </a:r>
            <a:endParaRPr lang="en-IN"/>
          </a:p>
        </p:txBody>
      </p:sp>
      <p:sp>
        <p:nvSpPr>
          <p:cNvPr id="35" name="Oval 34">
            <a:extLst>
              <a:ext uri="{FF2B5EF4-FFF2-40B4-BE49-F238E27FC236}">
                <a16:creationId xmlns:a16="http://schemas.microsoft.com/office/drawing/2014/main" id="{BC4CCB7E-64F4-22BA-AA33-AAFA4AE97D55}"/>
              </a:ext>
            </a:extLst>
          </p:cNvPr>
          <p:cNvSpPr/>
          <p:nvPr/>
        </p:nvSpPr>
        <p:spPr>
          <a:xfrm>
            <a:off x="6571475" y="808938"/>
            <a:ext cx="1277125" cy="443453"/>
          </a:xfrm>
          <a:prstGeom prst="ellipse">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r>
              <a:rPr lang="en-US" u="sng">
                <a:solidFill>
                  <a:schemeClr val="tx1"/>
                </a:solidFill>
              </a:rPr>
              <a:t>regno</a:t>
            </a:r>
            <a:endParaRPr lang="en-IN" u="sng">
              <a:solidFill>
                <a:schemeClr val="tx1"/>
              </a:solidFill>
            </a:endParaRPr>
          </a:p>
        </p:txBody>
      </p:sp>
      <p:sp>
        <p:nvSpPr>
          <p:cNvPr id="36" name="Oval 35">
            <a:extLst>
              <a:ext uri="{FF2B5EF4-FFF2-40B4-BE49-F238E27FC236}">
                <a16:creationId xmlns:a16="http://schemas.microsoft.com/office/drawing/2014/main" id="{6CBF3AFC-A139-4643-2E98-28142EDD9CC8}"/>
              </a:ext>
            </a:extLst>
          </p:cNvPr>
          <p:cNvSpPr/>
          <p:nvPr/>
        </p:nvSpPr>
        <p:spPr>
          <a:xfrm>
            <a:off x="5607022" y="675007"/>
            <a:ext cx="910568" cy="521224"/>
          </a:xfrm>
          <a:prstGeom prst="ellipse">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r>
              <a:rPr lang="en-US"/>
              <a:t>dob</a:t>
            </a:r>
            <a:endParaRPr lang="en-IN"/>
          </a:p>
        </p:txBody>
      </p:sp>
      <p:sp>
        <p:nvSpPr>
          <p:cNvPr id="37" name="Oval 36">
            <a:extLst>
              <a:ext uri="{FF2B5EF4-FFF2-40B4-BE49-F238E27FC236}">
                <a16:creationId xmlns:a16="http://schemas.microsoft.com/office/drawing/2014/main" id="{33E68B57-8E36-3E81-AC90-0B37C9B37415}"/>
              </a:ext>
            </a:extLst>
          </p:cNvPr>
          <p:cNvSpPr/>
          <p:nvPr/>
        </p:nvSpPr>
        <p:spPr>
          <a:xfrm>
            <a:off x="4504385" y="1525598"/>
            <a:ext cx="1110724" cy="457200"/>
          </a:xfrm>
          <a:prstGeom prst="ellipse">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r>
              <a:rPr lang="en-US"/>
              <a:t>class</a:t>
            </a:r>
            <a:endParaRPr lang="en-IN"/>
          </a:p>
        </p:txBody>
      </p:sp>
      <p:sp>
        <p:nvSpPr>
          <p:cNvPr id="38" name="Oval 37">
            <a:extLst>
              <a:ext uri="{FF2B5EF4-FFF2-40B4-BE49-F238E27FC236}">
                <a16:creationId xmlns:a16="http://schemas.microsoft.com/office/drawing/2014/main" id="{75E33AE6-0843-8E0E-ACC9-8B5025D04CFA}"/>
              </a:ext>
            </a:extLst>
          </p:cNvPr>
          <p:cNvSpPr/>
          <p:nvPr/>
        </p:nvSpPr>
        <p:spPr>
          <a:xfrm>
            <a:off x="10798498" y="354721"/>
            <a:ext cx="1340549" cy="527928"/>
          </a:xfrm>
          <a:prstGeom prst="ellipse">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r>
              <a:rPr lang="en-US" err="1"/>
              <a:t>mname</a:t>
            </a:r>
            <a:endParaRPr lang="en-IN"/>
          </a:p>
        </p:txBody>
      </p:sp>
      <p:sp>
        <p:nvSpPr>
          <p:cNvPr id="39" name="Oval 38">
            <a:extLst>
              <a:ext uri="{FF2B5EF4-FFF2-40B4-BE49-F238E27FC236}">
                <a16:creationId xmlns:a16="http://schemas.microsoft.com/office/drawing/2014/main" id="{4A60471D-FC37-340B-C065-C88566C0645C}"/>
              </a:ext>
            </a:extLst>
          </p:cNvPr>
          <p:cNvSpPr/>
          <p:nvPr/>
        </p:nvSpPr>
        <p:spPr>
          <a:xfrm>
            <a:off x="9624392" y="242950"/>
            <a:ext cx="1174106" cy="483479"/>
          </a:xfrm>
          <a:prstGeom prst="ellipse">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r>
              <a:rPr lang="en-IN" err="1"/>
              <a:t>fname</a:t>
            </a:r>
            <a:endParaRPr lang="en-IN"/>
          </a:p>
        </p:txBody>
      </p:sp>
      <p:sp>
        <p:nvSpPr>
          <p:cNvPr id="40" name="Oval 39">
            <a:extLst>
              <a:ext uri="{FF2B5EF4-FFF2-40B4-BE49-F238E27FC236}">
                <a16:creationId xmlns:a16="http://schemas.microsoft.com/office/drawing/2014/main" id="{5A29B6C0-3402-0472-DFD3-229B1EF6D7E8}"/>
              </a:ext>
            </a:extLst>
          </p:cNvPr>
          <p:cNvSpPr/>
          <p:nvPr/>
        </p:nvSpPr>
        <p:spPr>
          <a:xfrm>
            <a:off x="10134600" y="1435034"/>
            <a:ext cx="2004447" cy="457200"/>
          </a:xfrm>
          <a:prstGeom prst="ellipse">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r>
              <a:rPr lang="en-US"/>
              <a:t>number</a:t>
            </a:r>
            <a:endParaRPr lang="en-IN"/>
          </a:p>
        </p:txBody>
      </p:sp>
      <p:sp>
        <p:nvSpPr>
          <p:cNvPr id="41" name="Oval 40">
            <a:extLst>
              <a:ext uri="{FF2B5EF4-FFF2-40B4-BE49-F238E27FC236}">
                <a16:creationId xmlns:a16="http://schemas.microsoft.com/office/drawing/2014/main" id="{D6B9D4AB-4196-3A76-6EF9-A355983D182A}"/>
              </a:ext>
            </a:extLst>
          </p:cNvPr>
          <p:cNvSpPr/>
          <p:nvPr/>
        </p:nvSpPr>
        <p:spPr>
          <a:xfrm>
            <a:off x="7835123" y="538702"/>
            <a:ext cx="1219200" cy="521224"/>
          </a:xfrm>
          <a:prstGeom prst="ellipse">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r>
              <a:rPr lang="en-US"/>
              <a:t>religion</a:t>
            </a:r>
            <a:endParaRPr lang="en-IN"/>
          </a:p>
        </p:txBody>
      </p:sp>
      <p:sp>
        <p:nvSpPr>
          <p:cNvPr id="42" name="Oval 41">
            <a:extLst>
              <a:ext uri="{FF2B5EF4-FFF2-40B4-BE49-F238E27FC236}">
                <a16:creationId xmlns:a16="http://schemas.microsoft.com/office/drawing/2014/main" id="{2E06FA83-DDA7-CF9F-746C-1424F9D98828}"/>
              </a:ext>
            </a:extLst>
          </p:cNvPr>
          <p:cNvSpPr/>
          <p:nvPr/>
        </p:nvSpPr>
        <p:spPr>
          <a:xfrm>
            <a:off x="5204302" y="1196752"/>
            <a:ext cx="1295400" cy="457200"/>
          </a:xfrm>
          <a:prstGeom prst="ellipse">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r>
              <a:rPr lang="en-US"/>
              <a:t>gender</a:t>
            </a:r>
            <a:endParaRPr lang="en-IN"/>
          </a:p>
        </p:txBody>
      </p:sp>
      <p:sp>
        <p:nvSpPr>
          <p:cNvPr id="43" name="Oval 42">
            <a:extLst>
              <a:ext uri="{FF2B5EF4-FFF2-40B4-BE49-F238E27FC236}">
                <a16:creationId xmlns:a16="http://schemas.microsoft.com/office/drawing/2014/main" id="{8C23F842-B95D-AC97-9513-1A693D23EFD3}"/>
              </a:ext>
            </a:extLst>
          </p:cNvPr>
          <p:cNvSpPr/>
          <p:nvPr/>
        </p:nvSpPr>
        <p:spPr>
          <a:xfrm>
            <a:off x="10255885" y="1908773"/>
            <a:ext cx="1905000" cy="521224"/>
          </a:xfrm>
          <a:prstGeom prst="ellipse">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r>
              <a:rPr lang="en-US"/>
              <a:t>nationality</a:t>
            </a:r>
            <a:endParaRPr lang="en-IN"/>
          </a:p>
        </p:txBody>
      </p:sp>
      <p:sp>
        <p:nvSpPr>
          <p:cNvPr id="44" name="Oval 43">
            <a:extLst>
              <a:ext uri="{FF2B5EF4-FFF2-40B4-BE49-F238E27FC236}">
                <a16:creationId xmlns:a16="http://schemas.microsoft.com/office/drawing/2014/main" id="{1B72E61B-3088-6902-7CB3-E43E7B961660}"/>
              </a:ext>
            </a:extLst>
          </p:cNvPr>
          <p:cNvSpPr/>
          <p:nvPr/>
        </p:nvSpPr>
        <p:spPr>
          <a:xfrm>
            <a:off x="10867491" y="954989"/>
            <a:ext cx="1242447" cy="457200"/>
          </a:xfrm>
          <a:prstGeom prst="ellipse">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r>
              <a:rPr lang="en-US" err="1"/>
              <a:t>foccup</a:t>
            </a:r>
            <a:endParaRPr lang="en-IN"/>
          </a:p>
        </p:txBody>
      </p:sp>
      <p:cxnSp>
        <p:nvCxnSpPr>
          <p:cNvPr id="46" name="Straight Connector 45">
            <a:extLst>
              <a:ext uri="{FF2B5EF4-FFF2-40B4-BE49-F238E27FC236}">
                <a16:creationId xmlns:a16="http://schemas.microsoft.com/office/drawing/2014/main" id="{956BD068-80F9-1FAF-A7DC-EED210FC4262}"/>
              </a:ext>
            </a:extLst>
          </p:cNvPr>
          <p:cNvCxnSpPr>
            <a:cxnSpLocks/>
            <a:endCxn id="43" idx="2"/>
          </p:cNvCxnSpPr>
          <p:nvPr/>
        </p:nvCxnSpPr>
        <p:spPr>
          <a:xfrm>
            <a:off x="9264896" y="2060848"/>
            <a:ext cx="990989" cy="108537"/>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0323240F-8CD6-33EE-2B19-FC2D19006DBE}"/>
              </a:ext>
            </a:extLst>
          </p:cNvPr>
          <p:cNvCxnSpPr>
            <a:stCxn id="33" idx="3"/>
            <a:endCxn id="40" idx="2"/>
          </p:cNvCxnSpPr>
          <p:nvPr/>
        </p:nvCxnSpPr>
        <p:spPr>
          <a:xfrm flipV="1">
            <a:off x="9296400" y="1663634"/>
            <a:ext cx="838200" cy="355666"/>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7A831510-65C8-48A8-9AB6-E3748305A72D}"/>
              </a:ext>
            </a:extLst>
          </p:cNvPr>
          <p:cNvCxnSpPr>
            <a:cxnSpLocks/>
            <a:endCxn id="44" idx="2"/>
          </p:cNvCxnSpPr>
          <p:nvPr/>
        </p:nvCxnSpPr>
        <p:spPr>
          <a:xfrm flipV="1">
            <a:off x="9296400" y="1183589"/>
            <a:ext cx="1571091" cy="721411"/>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049C9AC2-007C-7DB2-3CA5-AD7376985F08}"/>
              </a:ext>
            </a:extLst>
          </p:cNvPr>
          <p:cNvCxnSpPr>
            <a:cxnSpLocks/>
            <a:endCxn id="38" idx="3"/>
          </p:cNvCxnSpPr>
          <p:nvPr/>
        </p:nvCxnSpPr>
        <p:spPr>
          <a:xfrm flipV="1">
            <a:off x="9296400" y="805336"/>
            <a:ext cx="1698417" cy="1080912"/>
          </a:xfrm>
          <a:prstGeom prst="line">
            <a:avLst/>
          </a:prstGeom>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8844141D-02FE-EF6B-4341-17446A232398}"/>
              </a:ext>
            </a:extLst>
          </p:cNvPr>
          <p:cNvCxnSpPr>
            <a:cxnSpLocks/>
          </p:cNvCxnSpPr>
          <p:nvPr/>
        </p:nvCxnSpPr>
        <p:spPr>
          <a:xfrm flipV="1">
            <a:off x="9336360" y="726429"/>
            <a:ext cx="959485" cy="1102371"/>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52D1CB25-D486-8504-D4DE-9E579268F9DD}"/>
              </a:ext>
            </a:extLst>
          </p:cNvPr>
          <p:cNvCxnSpPr>
            <a:cxnSpLocks/>
          </p:cNvCxnSpPr>
          <p:nvPr/>
        </p:nvCxnSpPr>
        <p:spPr>
          <a:xfrm flipH="1" flipV="1">
            <a:off x="9112109" y="487028"/>
            <a:ext cx="18275" cy="1341772"/>
          </a:xfrm>
          <a:prstGeom prst="line">
            <a:avLst/>
          </a:prstGeom>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36EA3F69-3031-8E55-57F7-F566A614A485}"/>
              </a:ext>
            </a:extLst>
          </p:cNvPr>
          <p:cNvCxnSpPr>
            <a:stCxn id="41" idx="4"/>
            <a:endCxn id="33" idx="0"/>
          </p:cNvCxnSpPr>
          <p:nvPr/>
        </p:nvCxnSpPr>
        <p:spPr>
          <a:xfrm>
            <a:off x="8444723" y="1059926"/>
            <a:ext cx="127777" cy="768874"/>
          </a:xfrm>
          <a:prstGeom prst="line">
            <a:avLst/>
          </a:prstGeom>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6EBC6908-3204-2080-3F19-147E1F8B13FF}"/>
              </a:ext>
            </a:extLst>
          </p:cNvPr>
          <p:cNvCxnSpPr>
            <a:stCxn id="35" idx="5"/>
          </p:cNvCxnSpPr>
          <p:nvPr/>
        </p:nvCxnSpPr>
        <p:spPr>
          <a:xfrm>
            <a:off x="7661569" y="1187449"/>
            <a:ext cx="801429" cy="641351"/>
          </a:xfrm>
          <a:prstGeom prst="line">
            <a:avLst/>
          </a:prstGeom>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284DB1BB-C6B4-A720-B12B-DA2DD5BC33C0}"/>
              </a:ext>
            </a:extLst>
          </p:cNvPr>
          <p:cNvCxnSpPr>
            <a:cxnSpLocks/>
            <a:stCxn id="36" idx="5"/>
          </p:cNvCxnSpPr>
          <p:nvPr/>
        </p:nvCxnSpPr>
        <p:spPr>
          <a:xfrm>
            <a:off x="6384240" y="1119900"/>
            <a:ext cx="2078758" cy="708900"/>
          </a:xfrm>
          <a:prstGeom prst="line">
            <a:avLst/>
          </a:prstGeom>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A887CE7E-7612-669C-45DF-285544BC1520}"/>
              </a:ext>
            </a:extLst>
          </p:cNvPr>
          <p:cNvCxnSpPr>
            <a:cxnSpLocks/>
          </p:cNvCxnSpPr>
          <p:nvPr/>
        </p:nvCxnSpPr>
        <p:spPr>
          <a:xfrm>
            <a:off x="6499702" y="1484784"/>
            <a:ext cx="1766473"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DEC8157A-88E4-33F0-A438-DE7A2F6B94F4}"/>
              </a:ext>
            </a:extLst>
          </p:cNvPr>
          <p:cNvCxnSpPr>
            <a:cxnSpLocks/>
          </p:cNvCxnSpPr>
          <p:nvPr/>
        </p:nvCxnSpPr>
        <p:spPr>
          <a:xfrm>
            <a:off x="5550572" y="1844824"/>
            <a:ext cx="2394475" cy="0"/>
          </a:xfrm>
          <a:prstGeom prst="line">
            <a:avLst/>
          </a:prstGeom>
        </p:spPr>
        <p:style>
          <a:lnRef idx="1">
            <a:schemeClr val="accent1"/>
          </a:lnRef>
          <a:fillRef idx="0">
            <a:schemeClr val="accent1"/>
          </a:fillRef>
          <a:effectRef idx="0">
            <a:schemeClr val="accent1"/>
          </a:effectRef>
          <a:fontRef idx="minor">
            <a:schemeClr val="tx1"/>
          </a:fontRef>
        </p:style>
      </p:cxnSp>
      <p:sp>
        <p:nvSpPr>
          <p:cNvPr id="82" name="Oval 81">
            <a:extLst>
              <a:ext uri="{FF2B5EF4-FFF2-40B4-BE49-F238E27FC236}">
                <a16:creationId xmlns:a16="http://schemas.microsoft.com/office/drawing/2014/main" id="{F5D22F89-DE65-21E6-9378-431BFA1915BA}"/>
              </a:ext>
            </a:extLst>
          </p:cNvPr>
          <p:cNvSpPr/>
          <p:nvPr/>
        </p:nvSpPr>
        <p:spPr>
          <a:xfrm>
            <a:off x="9157273" y="693510"/>
            <a:ext cx="959485" cy="442330"/>
          </a:xfrm>
          <a:prstGeom prst="ellipse">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r>
              <a:rPr lang="en-IN"/>
              <a:t>Std</a:t>
            </a:r>
          </a:p>
          <a:p>
            <a:pPr algn="ctr"/>
            <a:r>
              <a:rPr lang="en-IN" err="1"/>
              <a:t>img</a:t>
            </a:r>
            <a:endParaRPr lang="en-IN"/>
          </a:p>
        </p:txBody>
      </p:sp>
      <p:sp>
        <p:nvSpPr>
          <p:cNvPr id="83" name="Oval 82">
            <a:extLst>
              <a:ext uri="{FF2B5EF4-FFF2-40B4-BE49-F238E27FC236}">
                <a16:creationId xmlns:a16="http://schemas.microsoft.com/office/drawing/2014/main" id="{721FDAAD-3AB2-6933-3EF1-2942DB80E3E2}"/>
              </a:ext>
            </a:extLst>
          </p:cNvPr>
          <p:cNvSpPr/>
          <p:nvPr/>
        </p:nvSpPr>
        <p:spPr>
          <a:xfrm>
            <a:off x="4326818" y="1938738"/>
            <a:ext cx="1107261" cy="470743"/>
          </a:xfrm>
          <a:prstGeom prst="ellipse">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r>
              <a:rPr lang="en-US" err="1"/>
              <a:t>lname</a:t>
            </a:r>
            <a:endParaRPr lang="en-IN"/>
          </a:p>
        </p:txBody>
      </p:sp>
      <p:sp>
        <p:nvSpPr>
          <p:cNvPr id="84" name="Oval 83">
            <a:extLst>
              <a:ext uri="{FF2B5EF4-FFF2-40B4-BE49-F238E27FC236}">
                <a16:creationId xmlns:a16="http://schemas.microsoft.com/office/drawing/2014/main" id="{4F0B587F-8D09-9AA0-E066-0C29061A271B}"/>
              </a:ext>
            </a:extLst>
          </p:cNvPr>
          <p:cNvSpPr/>
          <p:nvPr/>
        </p:nvSpPr>
        <p:spPr>
          <a:xfrm>
            <a:off x="4749871" y="2545576"/>
            <a:ext cx="940558" cy="395826"/>
          </a:xfrm>
          <a:prstGeom prst="ellipse">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r>
              <a:rPr lang="en-US"/>
              <a:t>s.no</a:t>
            </a:r>
            <a:endParaRPr lang="en-IN"/>
          </a:p>
        </p:txBody>
      </p:sp>
      <p:sp>
        <p:nvSpPr>
          <p:cNvPr id="85" name="Oval 84">
            <a:extLst>
              <a:ext uri="{FF2B5EF4-FFF2-40B4-BE49-F238E27FC236}">
                <a16:creationId xmlns:a16="http://schemas.microsoft.com/office/drawing/2014/main" id="{C197677E-4B78-1F2D-5EC8-6F81F695C9C5}"/>
              </a:ext>
            </a:extLst>
          </p:cNvPr>
          <p:cNvSpPr/>
          <p:nvPr/>
        </p:nvSpPr>
        <p:spPr>
          <a:xfrm>
            <a:off x="5273516" y="2164048"/>
            <a:ext cx="1110724" cy="440709"/>
          </a:xfrm>
          <a:prstGeom prst="ellipse">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r>
              <a:rPr lang="en-US" err="1"/>
              <a:t>fname</a:t>
            </a:r>
            <a:endParaRPr lang="en-IN"/>
          </a:p>
        </p:txBody>
      </p:sp>
      <p:cxnSp>
        <p:nvCxnSpPr>
          <p:cNvPr id="87" name="Straight Connector 86">
            <a:extLst>
              <a:ext uri="{FF2B5EF4-FFF2-40B4-BE49-F238E27FC236}">
                <a16:creationId xmlns:a16="http://schemas.microsoft.com/office/drawing/2014/main" id="{AAFB51FF-3708-6E7E-7A4A-CD63E0B4E6E3}"/>
              </a:ext>
            </a:extLst>
          </p:cNvPr>
          <p:cNvCxnSpPr>
            <a:cxnSpLocks/>
            <a:stCxn id="82" idx="4"/>
          </p:cNvCxnSpPr>
          <p:nvPr/>
        </p:nvCxnSpPr>
        <p:spPr>
          <a:xfrm flipH="1">
            <a:off x="9184045" y="1135840"/>
            <a:ext cx="452971" cy="709430"/>
          </a:xfrm>
          <a:prstGeom prst="line">
            <a:avLst/>
          </a:prstGeom>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FDA6B8E7-2FE8-9668-9E9A-0701B5DE0B2A}"/>
              </a:ext>
            </a:extLst>
          </p:cNvPr>
          <p:cNvCxnSpPr>
            <a:cxnSpLocks/>
          </p:cNvCxnSpPr>
          <p:nvPr/>
        </p:nvCxnSpPr>
        <p:spPr>
          <a:xfrm flipV="1">
            <a:off x="6365192" y="2019835"/>
            <a:ext cx="1502203" cy="356179"/>
          </a:xfrm>
          <a:prstGeom prst="line">
            <a:avLst/>
          </a:prstGeom>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3AFB2A72-90B8-68B4-A131-6ECACCB37823}"/>
              </a:ext>
            </a:extLst>
          </p:cNvPr>
          <p:cNvCxnSpPr>
            <a:cxnSpLocks/>
          </p:cNvCxnSpPr>
          <p:nvPr/>
        </p:nvCxnSpPr>
        <p:spPr>
          <a:xfrm flipV="1">
            <a:off x="5666913" y="2139762"/>
            <a:ext cx="2191836" cy="591169"/>
          </a:xfrm>
          <a:prstGeom prst="line">
            <a:avLst/>
          </a:prstGeom>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928BE5E6-270B-29E3-E452-8CD01CA0E9AA}"/>
              </a:ext>
            </a:extLst>
          </p:cNvPr>
          <p:cNvCxnSpPr>
            <a:cxnSpLocks/>
          </p:cNvCxnSpPr>
          <p:nvPr/>
        </p:nvCxnSpPr>
        <p:spPr>
          <a:xfrm>
            <a:off x="7924800" y="2204151"/>
            <a:ext cx="0" cy="648812"/>
          </a:xfrm>
          <a:prstGeom prst="line">
            <a:avLst/>
          </a:prstGeom>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8BBD3A4B-B3D5-5ABF-EF75-D7C79048D302}"/>
              </a:ext>
            </a:extLst>
          </p:cNvPr>
          <p:cNvCxnSpPr>
            <a:cxnSpLocks/>
            <a:endCxn id="111" idx="0"/>
          </p:cNvCxnSpPr>
          <p:nvPr/>
        </p:nvCxnSpPr>
        <p:spPr>
          <a:xfrm>
            <a:off x="9207490" y="2197389"/>
            <a:ext cx="0" cy="615458"/>
          </a:xfrm>
          <a:prstGeom prst="line">
            <a:avLst/>
          </a:prstGeom>
        </p:spPr>
        <p:style>
          <a:lnRef idx="1">
            <a:schemeClr val="accent1"/>
          </a:lnRef>
          <a:fillRef idx="0">
            <a:schemeClr val="accent1"/>
          </a:fillRef>
          <a:effectRef idx="0">
            <a:schemeClr val="accent1"/>
          </a:effectRef>
          <a:fontRef idx="minor">
            <a:schemeClr val="tx1"/>
          </a:fontRef>
        </p:style>
      </p:cxnSp>
      <p:sp>
        <p:nvSpPr>
          <p:cNvPr id="108" name="Diamond 107">
            <a:extLst>
              <a:ext uri="{FF2B5EF4-FFF2-40B4-BE49-F238E27FC236}">
                <a16:creationId xmlns:a16="http://schemas.microsoft.com/office/drawing/2014/main" id="{56B5AB9C-21C4-03F2-E0A9-9F240FF2AB42}"/>
              </a:ext>
            </a:extLst>
          </p:cNvPr>
          <p:cNvSpPr/>
          <p:nvPr/>
        </p:nvSpPr>
        <p:spPr>
          <a:xfrm>
            <a:off x="7303154" y="2848838"/>
            <a:ext cx="1239062" cy="576829"/>
          </a:xfrm>
          <a:prstGeom prst="diamond">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r>
              <a:rPr lang="en-US" sz="1400"/>
              <a:t>having</a:t>
            </a:r>
            <a:endParaRPr lang="en-IN" sz="1400"/>
          </a:p>
        </p:txBody>
      </p:sp>
      <p:sp>
        <p:nvSpPr>
          <p:cNvPr id="111" name="Diamond 110">
            <a:extLst>
              <a:ext uri="{FF2B5EF4-FFF2-40B4-BE49-F238E27FC236}">
                <a16:creationId xmlns:a16="http://schemas.microsoft.com/office/drawing/2014/main" id="{B20235E4-4D4A-8F2B-63D9-CB68D86DF06B}"/>
              </a:ext>
            </a:extLst>
          </p:cNvPr>
          <p:cNvSpPr/>
          <p:nvPr/>
        </p:nvSpPr>
        <p:spPr>
          <a:xfrm>
            <a:off x="8656394" y="2812847"/>
            <a:ext cx="1102191" cy="648812"/>
          </a:xfrm>
          <a:prstGeom prst="diamond">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r>
              <a:rPr lang="en-US" sz="1400"/>
              <a:t>assign</a:t>
            </a:r>
            <a:endParaRPr lang="en-IN" sz="1400"/>
          </a:p>
        </p:txBody>
      </p:sp>
      <p:cxnSp>
        <p:nvCxnSpPr>
          <p:cNvPr id="114" name="Straight Connector 113">
            <a:extLst>
              <a:ext uri="{FF2B5EF4-FFF2-40B4-BE49-F238E27FC236}">
                <a16:creationId xmlns:a16="http://schemas.microsoft.com/office/drawing/2014/main" id="{E6FFECF8-9EAF-7763-2B97-70488D76CFE0}"/>
              </a:ext>
            </a:extLst>
          </p:cNvPr>
          <p:cNvCxnSpPr>
            <a:cxnSpLocks/>
            <a:stCxn id="108" idx="2"/>
          </p:cNvCxnSpPr>
          <p:nvPr/>
        </p:nvCxnSpPr>
        <p:spPr>
          <a:xfrm>
            <a:off x="7922685" y="3425667"/>
            <a:ext cx="0" cy="214748"/>
          </a:xfrm>
          <a:prstGeom prst="line">
            <a:avLst/>
          </a:prstGeom>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32CA83E3-AB5D-F62C-B859-AA1F3DB915C1}"/>
              </a:ext>
            </a:extLst>
          </p:cNvPr>
          <p:cNvCxnSpPr>
            <a:cxnSpLocks/>
            <a:stCxn id="111" idx="2"/>
          </p:cNvCxnSpPr>
          <p:nvPr/>
        </p:nvCxnSpPr>
        <p:spPr>
          <a:xfrm>
            <a:off x="9207490" y="3461659"/>
            <a:ext cx="0" cy="178756"/>
          </a:xfrm>
          <a:prstGeom prst="line">
            <a:avLst/>
          </a:prstGeom>
        </p:spPr>
        <p:style>
          <a:lnRef idx="1">
            <a:schemeClr val="accent1"/>
          </a:lnRef>
          <a:fillRef idx="0">
            <a:schemeClr val="accent1"/>
          </a:fillRef>
          <a:effectRef idx="0">
            <a:schemeClr val="accent1"/>
          </a:effectRef>
          <a:fontRef idx="minor">
            <a:schemeClr val="tx1"/>
          </a:fontRef>
        </p:style>
      </p:cxnSp>
      <p:sp>
        <p:nvSpPr>
          <p:cNvPr id="117" name="Rectangle 116">
            <a:extLst>
              <a:ext uri="{FF2B5EF4-FFF2-40B4-BE49-F238E27FC236}">
                <a16:creationId xmlns:a16="http://schemas.microsoft.com/office/drawing/2014/main" id="{6F428217-B44B-DD00-A176-786AD955BA0D}"/>
              </a:ext>
            </a:extLst>
          </p:cNvPr>
          <p:cNvSpPr/>
          <p:nvPr/>
        </p:nvSpPr>
        <p:spPr>
          <a:xfrm>
            <a:off x="7429639" y="3641004"/>
            <a:ext cx="1015084" cy="394747"/>
          </a:xfrm>
          <a:prstGeom prst="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r>
              <a:rPr lang="en-US"/>
              <a:t>class</a:t>
            </a:r>
            <a:endParaRPr lang="en-IN"/>
          </a:p>
        </p:txBody>
      </p:sp>
      <p:sp>
        <p:nvSpPr>
          <p:cNvPr id="118" name="Rectangle 117">
            <a:extLst>
              <a:ext uri="{FF2B5EF4-FFF2-40B4-BE49-F238E27FC236}">
                <a16:creationId xmlns:a16="http://schemas.microsoft.com/office/drawing/2014/main" id="{20921B8B-FF46-2292-49D6-1941C54F9EE7}"/>
              </a:ext>
            </a:extLst>
          </p:cNvPr>
          <p:cNvSpPr/>
          <p:nvPr/>
        </p:nvSpPr>
        <p:spPr>
          <a:xfrm>
            <a:off x="8769847" y="3669959"/>
            <a:ext cx="898986" cy="394747"/>
          </a:xfrm>
          <a:prstGeom prst="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r>
              <a:rPr lang="en-US"/>
              <a:t>fees</a:t>
            </a:r>
            <a:endParaRPr lang="en-IN"/>
          </a:p>
        </p:txBody>
      </p:sp>
      <p:cxnSp>
        <p:nvCxnSpPr>
          <p:cNvPr id="122" name="Straight Connector 121">
            <a:extLst>
              <a:ext uri="{FF2B5EF4-FFF2-40B4-BE49-F238E27FC236}">
                <a16:creationId xmlns:a16="http://schemas.microsoft.com/office/drawing/2014/main" id="{85753BAE-0B5A-9192-E245-717EE81A58F7}"/>
              </a:ext>
            </a:extLst>
          </p:cNvPr>
          <p:cNvCxnSpPr>
            <a:cxnSpLocks/>
            <a:stCxn id="133" idx="1"/>
            <a:endCxn id="117" idx="2"/>
          </p:cNvCxnSpPr>
          <p:nvPr/>
        </p:nvCxnSpPr>
        <p:spPr>
          <a:xfrm flipH="1" flipV="1">
            <a:off x="7937181" y="4035751"/>
            <a:ext cx="219385" cy="248547"/>
          </a:xfrm>
          <a:prstGeom prst="line">
            <a:avLst/>
          </a:prstGeom>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83BC7EC6-6440-320C-42C2-BBE5DA3A46A6}"/>
              </a:ext>
            </a:extLst>
          </p:cNvPr>
          <p:cNvCxnSpPr>
            <a:cxnSpLocks/>
            <a:endCxn id="134" idx="7"/>
          </p:cNvCxnSpPr>
          <p:nvPr/>
        </p:nvCxnSpPr>
        <p:spPr>
          <a:xfrm flipH="1">
            <a:off x="7300003" y="4031906"/>
            <a:ext cx="324065" cy="44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69640845-45FA-CC04-D201-A59F5D2FC43F}"/>
              </a:ext>
            </a:extLst>
          </p:cNvPr>
          <p:cNvCxnSpPr>
            <a:cxnSpLocks/>
            <a:endCxn id="135" idx="0"/>
          </p:cNvCxnSpPr>
          <p:nvPr/>
        </p:nvCxnSpPr>
        <p:spPr>
          <a:xfrm>
            <a:off x="7647658" y="4031906"/>
            <a:ext cx="41439" cy="734351"/>
          </a:xfrm>
          <a:prstGeom prst="line">
            <a:avLst/>
          </a:prstGeom>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1FAEEB19-BAB9-422C-ABB4-16677F906F71}"/>
              </a:ext>
            </a:extLst>
          </p:cNvPr>
          <p:cNvCxnSpPr>
            <a:cxnSpLocks/>
          </p:cNvCxnSpPr>
          <p:nvPr/>
        </p:nvCxnSpPr>
        <p:spPr>
          <a:xfrm>
            <a:off x="9039177" y="4078271"/>
            <a:ext cx="0" cy="334012"/>
          </a:xfrm>
          <a:prstGeom prst="line">
            <a:avLst/>
          </a:prstGeom>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BF7B65FC-F99F-4F4D-79E3-6676E5390681}"/>
              </a:ext>
            </a:extLst>
          </p:cNvPr>
          <p:cNvCxnSpPr>
            <a:cxnSpLocks/>
            <a:endCxn id="138" idx="0"/>
          </p:cNvCxnSpPr>
          <p:nvPr/>
        </p:nvCxnSpPr>
        <p:spPr>
          <a:xfrm>
            <a:off x="9619137" y="4050249"/>
            <a:ext cx="477876" cy="40745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C23958E7-21A6-A91A-EE42-4EC9632EC56C}"/>
              </a:ext>
            </a:extLst>
          </p:cNvPr>
          <p:cNvCxnSpPr>
            <a:cxnSpLocks/>
            <a:stCxn id="118" idx="3"/>
          </p:cNvCxnSpPr>
          <p:nvPr/>
        </p:nvCxnSpPr>
        <p:spPr>
          <a:xfrm>
            <a:off x="9668833" y="3867333"/>
            <a:ext cx="456707" cy="127080"/>
          </a:xfrm>
          <a:prstGeom prst="line">
            <a:avLst/>
          </a:prstGeom>
        </p:spPr>
        <p:style>
          <a:lnRef idx="1">
            <a:schemeClr val="accent1"/>
          </a:lnRef>
          <a:fillRef idx="0">
            <a:schemeClr val="accent1"/>
          </a:fillRef>
          <a:effectRef idx="0">
            <a:schemeClr val="accent1"/>
          </a:effectRef>
          <a:fontRef idx="minor">
            <a:schemeClr val="tx1"/>
          </a:fontRef>
        </p:style>
      </p:cxnSp>
      <p:sp>
        <p:nvSpPr>
          <p:cNvPr id="133" name="Oval 132">
            <a:extLst>
              <a:ext uri="{FF2B5EF4-FFF2-40B4-BE49-F238E27FC236}">
                <a16:creationId xmlns:a16="http://schemas.microsoft.com/office/drawing/2014/main" id="{95DB8F9B-7FC2-B9E3-334A-43390B41E041}"/>
              </a:ext>
            </a:extLst>
          </p:cNvPr>
          <p:cNvSpPr/>
          <p:nvPr/>
        </p:nvSpPr>
        <p:spPr>
          <a:xfrm>
            <a:off x="8075250" y="4198979"/>
            <a:ext cx="555260" cy="582597"/>
          </a:xfrm>
          <a:prstGeom prst="ellipse">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r>
              <a:rPr lang="en-US" err="1"/>
              <a:t>sno</a:t>
            </a:r>
            <a:endParaRPr lang="en-IN"/>
          </a:p>
        </p:txBody>
      </p:sp>
      <p:sp>
        <p:nvSpPr>
          <p:cNvPr id="134" name="Oval 133">
            <a:extLst>
              <a:ext uri="{FF2B5EF4-FFF2-40B4-BE49-F238E27FC236}">
                <a16:creationId xmlns:a16="http://schemas.microsoft.com/office/drawing/2014/main" id="{A32ABFC0-04EB-A7B3-CCB9-8ACB00D44150}"/>
              </a:ext>
            </a:extLst>
          </p:cNvPr>
          <p:cNvSpPr/>
          <p:nvPr/>
        </p:nvSpPr>
        <p:spPr>
          <a:xfrm>
            <a:off x="5676364" y="4412283"/>
            <a:ext cx="1902211" cy="423519"/>
          </a:xfrm>
          <a:prstGeom prst="ellipse">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r>
              <a:rPr lang="en-US" u="sng" err="1">
                <a:solidFill>
                  <a:schemeClr val="tx1"/>
                </a:solidFill>
              </a:rPr>
              <a:t>roomno</a:t>
            </a:r>
            <a:endParaRPr lang="en-IN" u="sng">
              <a:solidFill>
                <a:schemeClr val="tx1"/>
              </a:solidFill>
            </a:endParaRPr>
          </a:p>
        </p:txBody>
      </p:sp>
      <p:sp>
        <p:nvSpPr>
          <p:cNvPr id="135" name="Oval 134">
            <a:extLst>
              <a:ext uri="{FF2B5EF4-FFF2-40B4-BE49-F238E27FC236}">
                <a16:creationId xmlns:a16="http://schemas.microsoft.com/office/drawing/2014/main" id="{A6F79A07-CEE9-EC4F-6B06-B573B6E67969}"/>
              </a:ext>
            </a:extLst>
          </p:cNvPr>
          <p:cNvSpPr/>
          <p:nvPr/>
        </p:nvSpPr>
        <p:spPr>
          <a:xfrm>
            <a:off x="6771273" y="4766257"/>
            <a:ext cx="1835647" cy="372015"/>
          </a:xfrm>
          <a:prstGeom prst="ellipse">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r>
              <a:rPr lang="en-US" err="1"/>
              <a:t>classname</a:t>
            </a:r>
            <a:endParaRPr lang="en-IN"/>
          </a:p>
        </p:txBody>
      </p:sp>
      <p:sp>
        <p:nvSpPr>
          <p:cNvPr id="136" name="Oval 135">
            <a:extLst>
              <a:ext uri="{FF2B5EF4-FFF2-40B4-BE49-F238E27FC236}">
                <a16:creationId xmlns:a16="http://schemas.microsoft.com/office/drawing/2014/main" id="{D355A0B5-B0FD-8BF9-4946-C5D45CE78F7B}"/>
              </a:ext>
            </a:extLst>
          </p:cNvPr>
          <p:cNvSpPr/>
          <p:nvPr/>
        </p:nvSpPr>
        <p:spPr>
          <a:xfrm>
            <a:off x="8718687" y="4389183"/>
            <a:ext cx="900450" cy="521224"/>
          </a:xfrm>
          <a:prstGeom prst="ellipse">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r>
              <a:rPr lang="en-US"/>
              <a:t>class</a:t>
            </a:r>
            <a:endParaRPr lang="en-IN"/>
          </a:p>
        </p:txBody>
      </p:sp>
      <p:sp>
        <p:nvSpPr>
          <p:cNvPr id="137" name="Oval 136">
            <a:extLst>
              <a:ext uri="{FF2B5EF4-FFF2-40B4-BE49-F238E27FC236}">
                <a16:creationId xmlns:a16="http://schemas.microsoft.com/office/drawing/2014/main" id="{30A70292-A82B-E53A-D8AC-10EE452B19B9}"/>
              </a:ext>
            </a:extLst>
          </p:cNvPr>
          <p:cNvSpPr/>
          <p:nvPr/>
        </p:nvSpPr>
        <p:spPr>
          <a:xfrm>
            <a:off x="10134600" y="3737029"/>
            <a:ext cx="1291411" cy="547158"/>
          </a:xfrm>
          <a:prstGeom prst="ellipse">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r>
              <a:rPr lang="en-US"/>
              <a:t>fees</a:t>
            </a:r>
            <a:endParaRPr lang="en-IN"/>
          </a:p>
        </p:txBody>
      </p:sp>
      <p:sp>
        <p:nvSpPr>
          <p:cNvPr id="138" name="Oval 137">
            <a:extLst>
              <a:ext uri="{FF2B5EF4-FFF2-40B4-BE49-F238E27FC236}">
                <a16:creationId xmlns:a16="http://schemas.microsoft.com/office/drawing/2014/main" id="{F181ADE7-852C-DB98-8B3A-7A8D997A3FC4}"/>
              </a:ext>
            </a:extLst>
          </p:cNvPr>
          <p:cNvSpPr/>
          <p:nvPr/>
        </p:nvSpPr>
        <p:spPr>
          <a:xfrm>
            <a:off x="9682762" y="4457699"/>
            <a:ext cx="828502" cy="591205"/>
          </a:xfrm>
          <a:prstGeom prst="ellipse">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r>
              <a:rPr lang="en-US" err="1"/>
              <a:t>stname</a:t>
            </a:r>
            <a:endParaRPr lang="en-IN"/>
          </a:p>
        </p:txBody>
      </p:sp>
      <p:cxnSp>
        <p:nvCxnSpPr>
          <p:cNvPr id="65" name="Straight Connector 64">
            <a:extLst>
              <a:ext uri="{FF2B5EF4-FFF2-40B4-BE49-F238E27FC236}">
                <a16:creationId xmlns:a16="http://schemas.microsoft.com/office/drawing/2014/main" id="{6C91594B-D7B8-375A-7CBF-4331D26E7272}"/>
              </a:ext>
            </a:extLst>
          </p:cNvPr>
          <p:cNvCxnSpPr>
            <a:cxnSpLocks/>
          </p:cNvCxnSpPr>
          <p:nvPr/>
        </p:nvCxnSpPr>
        <p:spPr>
          <a:xfrm>
            <a:off x="2406796" y="3429000"/>
            <a:ext cx="793604" cy="0"/>
          </a:xfrm>
          <a:prstGeom prst="line">
            <a:avLst/>
          </a:prstGeom>
        </p:spPr>
        <p:style>
          <a:lnRef idx="1">
            <a:schemeClr val="accent1"/>
          </a:lnRef>
          <a:fillRef idx="0">
            <a:schemeClr val="accent1"/>
          </a:fillRef>
          <a:effectRef idx="0">
            <a:schemeClr val="accent1"/>
          </a:effectRef>
          <a:fontRef idx="minor">
            <a:schemeClr val="tx1"/>
          </a:fontRef>
        </p:style>
      </p:cxnSp>
      <p:sp>
        <p:nvSpPr>
          <p:cNvPr id="66" name="Diamond 65">
            <a:extLst>
              <a:ext uri="{FF2B5EF4-FFF2-40B4-BE49-F238E27FC236}">
                <a16:creationId xmlns:a16="http://schemas.microsoft.com/office/drawing/2014/main" id="{511EC96F-DB3F-5781-DAE9-A35413F67311}"/>
              </a:ext>
            </a:extLst>
          </p:cNvPr>
          <p:cNvSpPr/>
          <p:nvPr/>
        </p:nvSpPr>
        <p:spPr>
          <a:xfrm>
            <a:off x="3203582" y="3193580"/>
            <a:ext cx="1520817" cy="451444"/>
          </a:xfrm>
          <a:prstGeom prst="diamond">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r>
              <a:rPr lang="en-IN" sz="1600"/>
              <a:t>in</a:t>
            </a:r>
          </a:p>
        </p:txBody>
      </p:sp>
      <p:sp>
        <p:nvSpPr>
          <p:cNvPr id="70" name="Rectangle 69">
            <a:extLst>
              <a:ext uri="{FF2B5EF4-FFF2-40B4-BE49-F238E27FC236}">
                <a16:creationId xmlns:a16="http://schemas.microsoft.com/office/drawing/2014/main" id="{AC6A6908-43B3-3FDA-8053-6EEAAEF09977}"/>
              </a:ext>
            </a:extLst>
          </p:cNvPr>
          <p:cNvSpPr/>
          <p:nvPr/>
        </p:nvSpPr>
        <p:spPr>
          <a:xfrm>
            <a:off x="2153206" y="4649795"/>
            <a:ext cx="1234265" cy="372015"/>
          </a:xfrm>
          <a:prstGeom prst="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r>
              <a:rPr lang="en-US" err="1"/>
              <a:t>adstaff</a:t>
            </a:r>
            <a:endParaRPr lang="en-IN"/>
          </a:p>
        </p:txBody>
      </p:sp>
      <p:sp>
        <p:nvSpPr>
          <p:cNvPr id="72" name="Rectangle 71">
            <a:extLst>
              <a:ext uri="{FF2B5EF4-FFF2-40B4-BE49-F238E27FC236}">
                <a16:creationId xmlns:a16="http://schemas.microsoft.com/office/drawing/2014/main" id="{C91490F1-C59B-4DFF-C224-25B369DA98AC}"/>
              </a:ext>
            </a:extLst>
          </p:cNvPr>
          <p:cNvSpPr/>
          <p:nvPr/>
        </p:nvSpPr>
        <p:spPr>
          <a:xfrm>
            <a:off x="6346397" y="5333535"/>
            <a:ext cx="1426003" cy="455497"/>
          </a:xfrm>
          <a:prstGeom prst="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r>
              <a:rPr lang="en-US" err="1"/>
              <a:t>adteacher</a:t>
            </a:r>
            <a:endParaRPr lang="en-IN"/>
          </a:p>
        </p:txBody>
      </p:sp>
      <p:sp>
        <p:nvSpPr>
          <p:cNvPr id="74" name="Oval 73">
            <a:extLst>
              <a:ext uri="{FF2B5EF4-FFF2-40B4-BE49-F238E27FC236}">
                <a16:creationId xmlns:a16="http://schemas.microsoft.com/office/drawing/2014/main" id="{9F29E912-C655-5729-9BEB-B250F2FFFA1A}"/>
              </a:ext>
            </a:extLst>
          </p:cNvPr>
          <p:cNvSpPr/>
          <p:nvPr/>
        </p:nvSpPr>
        <p:spPr>
          <a:xfrm>
            <a:off x="515446" y="5312804"/>
            <a:ext cx="1252783" cy="379500"/>
          </a:xfrm>
          <a:prstGeom prst="ellipse">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r>
              <a:rPr lang="en-US" u="sng">
                <a:solidFill>
                  <a:schemeClr val="tx1"/>
                </a:solidFill>
              </a:rPr>
              <a:t>name</a:t>
            </a:r>
            <a:endParaRPr lang="en-IN" u="sng">
              <a:solidFill>
                <a:schemeClr val="tx1"/>
              </a:solidFill>
            </a:endParaRPr>
          </a:p>
        </p:txBody>
      </p:sp>
      <p:sp>
        <p:nvSpPr>
          <p:cNvPr id="76" name="Oval 75">
            <a:extLst>
              <a:ext uri="{FF2B5EF4-FFF2-40B4-BE49-F238E27FC236}">
                <a16:creationId xmlns:a16="http://schemas.microsoft.com/office/drawing/2014/main" id="{C9B031A3-D727-7A06-8FFE-92E2FAA68E7F}"/>
              </a:ext>
            </a:extLst>
          </p:cNvPr>
          <p:cNvSpPr/>
          <p:nvPr/>
        </p:nvSpPr>
        <p:spPr>
          <a:xfrm>
            <a:off x="380473" y="5756274"/>
            <a:ext cx="1252783" cy="379500"/>
          </a:xfrm>
          <a:prstGeom prst="ellipse">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r>
              <a:rPr lang="en-US"/>
              <a:t>phone</a:t>
            </a:r>
            <a:endParaRPr lang="en-IN"/>
          </a:p>
        </p:txBody>
      </p:sp>
      <p:sp>
        <p:nvSpPr>
          <p:cNvPr id="77" name="Oval 76">
            <a:extLst>
              <a:ext uri="{FF2B5EF4-FFF2-40B4-BE49-F238E27FC236}">
                <a16:creationId xmlns:a16="http://schemas.microsoft.com/office/drawing/2014/main" id="{7BF2A8D8-C867-4E7F-5A34-16789A8C8F8E}"/>
              </a:ext>
            </a:extLst>
          </p:cNvPr>
          <p:cNvSpPr/>
          <p:nvPr/>
        </p:nvSpPr>
        <p:spPr>
          <a:xfrm>
            <a:off x="2628238" y="5901246"/>
            <a:ext cx="1326251" cy="379500"/>
          </a:xfrm>
          <a:prstGeom prst="ellipse">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r>
              <a:rPr lang="en-US"/>
              <a:t>gender</a:t>
            </a:r>
            <a:endParaRPr lang="en-IN"/>
          </a:p>
        </p:txBody>
      </p:sp>
      <p:sp>
        <p:nvSpPr>
          <p:cNvPr id="79" name="Oval 78">
            <a:extLst>
              <a:ext uri="{FF2B5EF4-FFF2-40B4-BE49-F238E27FC236}">
                <a16:creationId xmlns:a16="http://schemas.microsoft.com/office/drawing/2014/main" id="{94E667F4-973D-9062-DA25-1A75F0531114}"/>
              </a:ext>
            </a:extLst>
          </p:cNvPr>
          <p:cNvSpPr/>
          <p:nvPr/>
        </p:nvSpPr>
        <p:spPr>
          <a:xfrm>
            <a:off x="5387207" y="5946024"/>
            <a:ext cx="1234265" cy="379500"/>
          </a:xfrm>
          <a:prstGeom prst="ellipse">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r>
              <a:rPr lang="en-US"/>
              <a:t>phone</a:t>
            </a:r>
            <a:endParaRPr lang="en-IN"/>
          </a:p>
        </p:txBody>
      </p:sp>
      <p:sp>
        <p:nvSpPr>
          <p:cNvPr id="81" name="Oval 80">
            <a:extLst>
              <a:ext uri="{FF2B5EF4-FFF2-40B4-BE49-F238E27FC236}">
                <a16:creationId xmlns:a16="http://schemas.microsoft.com/office/drawing/2014/main" id="{A3878119-51C4-DB11-5853-5ACB5DDE19A6}"/>
              </a:ext>
            </a:extLst>
          </p:cNvPr>
          <p:cNvSpPr/>
          <p:nvPr/>
        </p:nvSpPr>
        <p:spPr>
          <a:xfrm>
            <a:off x="3208015" y="4942886"/>
            <a:ext cx="1234265" cy="372015"/>
          </a:xfrm>
          <a:prstGeom prst="ellipse">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r>
              <a:rPr lang="en-US"/>
              <a:t>email</a:t>
            </a:r>
            <a:endParaRPr lang="en-IN"/>
          </a:p>
        </p:txBody>
      </p:sp>
      <p:sp>
        <p:nvSpPr>
          <p:cNvPr id="86" name="Oval 85">
            <a:extLst>
              <a:ext uri="{FF2B5EF4-FFF2-40B4-BE49-F238E27FC236}">
                <a16:creationId xmlns:a16="http://schemas.microsoft.com/office/drawing/2014/main" id="{5D8EC9E4-B3D7-DD74-08AC-C8BD74524227}"/>
              </a:ext>
            </a:extLst>
          </p:cNvPr>
          <p:cNvSpPr/>
          <p:nvPr/>
        </p:nvSpPr>
        <p:spPr>
          <a:xfrm>
            <a:off x="4381172" y="5216805"/>
            <a:ext cx="1178114" cy="451444"/>
          </a:xfrm>
          <a:prstGeom prst="ellipse">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r>
              <a:rPr lang="en-US" u="sng">
                <a:solidFill>
                  <a:schemeClr val="tx1"/>
                </a:solidFill>
              </a:rPr>
              <a:t>name</a:t>
            </a:r>
            <a:endParaRPr lang="en-IN" u="sng">
              <a:solidFill>
                <a:schemeClr val="tx1"/>
              </a:solidFill>
            </a:endParaRPr>
          </a:p>
        </p:txBody>
      </p:sp>
      <p:cxnSp>
        <p:nvCxnSpPr>
          <p:cNvPr id="90" name="Straight Connector 89">
            <a:extLst>
              <a:ext uri="{FF2B5EF4-FFF2-40B4-BE49-F238E27FC236}">
                <a16:creationId xmlns:a16="http://schemas.microsoft.com/office/drawing/2014/main" id="{C9DFD515-3580-B9BC-6F8B-36AA400E73D3}"/>
              </a:ext>
            </a:extLst>
          </p:cNvPr>
          <p:cNvCxnSpPr>
            <a:stCxn id="70" idx="1"/>
            <a:endCxn id="74" idx="6"/>
          </p:cNvCxnSpPr>
          <p:nvPr/>
        </p:nvCxnSpPr>
        <p:spPr>
          <a:xfrm flipH="1">
            <a:off x="1768229" y="4835803"/>
            <a:ext cx="384977" cy="666751"/>
          </a:xfrm>
          <a:prstGeom prst="line">
            <a:avLst/>
          </a:prstGeom>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733E39BB-9E30-C65C-D137-2EBDDC1839FA}"/>
              </a:ext>
            </a:extLst>
          </p:cNvPr>
          <p:cNvCxnSpPr>
            <a:cxnSpLocks/>
            <a:endCxn id="76" idx="6"/>
          </p:cNvCxnSpPr>
          <p:nvPr/>
        </p:nvCxnSpPr>
        <p:spPr>
          <a:xfrm flipH="1">
            <a:off x="1633256" y="5035107"/>
            <a:ext cx="678322" cy="910917"/>
          </a:xfrm>
          <a:prstGeom prst="line">
            <a:avLst/>
          </a:prstGeom>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C6701BC3-E3BE-2F2E-C5B5-6F70CF97C400}"/>
              </a:ext>
            </a:extLst>
          </p:cNvPr>
          <p:cNvCxnSpPr>
            <a:cxnSpLocks/>
            <a:stCxn id="70" idx="2"/>
            <a:endCxn id="77" idx="0"/>
          </p:cNvCxnSpPr>
          <p:nvPr/>
        </p:nvCxnSpPr>
        <p:spPr>
          <a:xfrm>
            <a:off x="2770339" y="5021810"/>
            <a:ext cx="521025" cy="879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49A84B51-AD43-C7D9-5597-2D16A4BA4032}"/>
              </a:ext>
            </a:extLst>
          </p:cNvPr>
          <p:cNvCxnSpPr>
            <a:cxnSpLocks/>
            <a:stCxn id="70" idx="3"/>
            <a:endCxn id="81" idx="0"/>
          </p:cNvCxnSpPr>
          <p:nvPr/>
        </p:nvCxnSpPr>
        <p:spPr>
          <a:xfrm>
            <a:off x="3387471" y="4835803"/>
            <a:ext cx="437677" cy="107083"/>
          </a:xfrm>
          <a:prstGeom prst="line">
            <a:avLst/>
          </a:prstGeom>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2FEDC5F6-0B3B-4690-A804-7A70FF05D918}"/>
              </a:ext>
            </a:extLst>
          </p:cNvPr>
          <p:cNvCxnSpPr>
            <a:cxnSpLocks/>
            <a:endCxn id="79" idx="0"/>
          </p:cNvCxnSpPr>
          <p:nvPr/>
        </p:nvCxnSpPr>
        <p:spPr>
          <a:xfrm flipH="1">
            <a:off x="6004340" y="5756274"/>
            <a:ext cx="338766" cy="18975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45311921-4721-B0AF-3CDA-414C3DB412FA}"/>
              </a:ext>
            </a:extLst>
          </p:cNvPr>
          <p:cNvCxnSpPr>
            <a:cxnSpLocks/>
            <a:stCxn id="86" idx="6"/>
            <a:endCxn id="72" idx="1"/>
          </p:cNvCxnSpPr>
          <p:nvPr/>
        </p:nvCxnSpPr>
        <p:spPr>
          <a:xfrm>
            <a:off x="5559286" y="5442527"/>
            <a:ext cx="787111" cy="118757"/>
          </a:xfrm>
          <a:prstGeom prst="line">
            <a:avLst/>
          </a:prstGeom>
        </p:spPr>
        <p:style>
          <a:lnRef idx="1">
            <a:schemeClr val="accent1"/>
          </a:lnRef>
          <a:fillRef idx="0">
            <a:schemeClr val="accent1"/>
          </a:fillRef>
          <a:effectRef idx="0">
            <a:schemeClr val="accent1"/>
          </a:effectRef>
          <a:fontRef idx="minor">
            <a:schemeClr val="tx1"/>
          </a:fontRef>
        </p:style>
      </p:cxnSp>
      <p:sp>
        <p:nvSpPr>
          <p:cNvPr id="127" name="Oval 126">
            <a:extLst>
              <a:ext uri="{FF2B5EF4-FFF2-40B4-BE49-F238E27FC236}">
                <a16:creationId xmlns:a16="http://schemas.microsoft.com/office/drawing/2014/main" id="{2459AD7A-A68A-C949-3856-641084853367}"/>
              </a:ext>
            </a:extLst>
          </p:cNvPr>
          <p:cNvSpPr/>
          <p:nvPr/>
        </p:nvSpPr>
        <p:spPr>
          <a:xfrm>
            <a:off x="6607071" y="5991889"/>
            <a:ext cx="1234265" cy="372015"/>
          </a:xfrm>
          <a:prstGeom prst="ellipse">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r>
              <a:rPr lang="en-US"/>
              <a:t>gender</a:t>
            </a:r>
            <a:endParaRPr lang="en-IN"/>
          </a:p>
        </p:txBody>
      </p:sp>
      <p:sp>
        <p:nvSpPr>
          <p:cNvPr id="129" name="Oval 128">
            <a:extLst>
              <a:ext uri="{FF2B5EF4-FFF2-40B4-BE49-F238E27FC236}">
                <a16:creationId xmlns:a16="http://schemas.microsoft.com/office/drawing/2014/main" id="{1C3B3328-513E-A43D-E916-24DF960F465D}"/>
              </a:ext>
            </a:extLst>
          </p:cNvPr>
          <p:cNvSpPr/>
          <p:nvPr/>
        </p:nvSpPr>
        <p:spPr>
          <a:xfrm>
            <a:off x="7858749" y="5958714"/>
            <a:ext cx="1314800" cy="412258"/>
          </a:xfrm>
          <a:prstGeom prst="ellipse">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r>
              <a:rPr lang="en-US"/>
              <a:t>address</a:t>
            </a:r>
            <a:endParaRPr lang="en-IN"/>
          </a:p>
        </p:txBody>
      </p:sp>
      <p:sp>
        <p:nvSpPr>
          <p:cNvPr id="131" name="Oval 130">
            <a:extLst>
              <a:ext uri="{FF2B5EF4-FFF2-40B4-BE49-F238E27FC236}">
                <a16:creationId xmlns:a16="http://schemas.microsoft.com/office/drawing/2014/main" id="{6ACA0825-92DC-C718-7FF9-9E0E62E8CD29}"/>
              </a:ext>
            </a:extLst>
          </p:cNvPr>
          <p:cNvSpPr/>
          <p:nvPr/>
        </p:nvSpPr>
        <p:spPr>
          <a:xfrm>
            <a:off x="8337691" y="5651030"/>
            <a:ext cx="1234264" cy="276003"/>
          </a:xfrm>
          <a:prstGeom prst="ellipse">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r>
              <a:rPr lang="en-US" err="1"/>
              <a:t>tecimg</a:t>
            </a:r>
            <a:endParaRPr lang="en-IN"/>
          </a:p>
        </p:txBody>
      </p:sp>
      <p:sp>
        <p:nvSpPr>
          <p:cNvPr id="139" name="Oval 138">
            <a:extLst>
              <a:ext uri="{FF2B5EF4-FFF2-40B4-BE49-F238E27FC236}">
                <a16:creationId xmlns:a16="http://schemas.microsoft.com/office/drawing/2014/main" id="{5B3CF7E2-B071-1D07-85B1-C5A442478783}"/>
              </a:ext>
            </a:extLst>
          </p:cNvPr>
          <p:cNvSpPr/>
          <p:nvPr/>
        </p:nvSpPr>
        <p:spPr>
          <a:xfrm>
            <a:off x="9688746" y="5425297"/>
            <a:ext cx="1134278" cy="374186"/>
          </a:xfrm>
          <a:prstGeom prst="ellipse">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r>
              <a:rPr lang="en-US"/>
              <a:t>email</a:t>
            </a:r>
            <a:endParaRPr lang="en-IN"/>
          </a:p>
        </p:txBody>
      </p:sp>
      <p:cxnSp>
        <p:nvCxnSpPr>
          <p:cNvPr id="142" name="Straight Connector 141">
            <a:extLst>
              <a:ext uri="{FF2B5EF4-FFF2-40B4-BE49-F238E27FC236}">
                <a16:creationId xmlns:a16="http://schemas.microsoft.com/office/drawing/2014/main" id="{A87E4EDF-AA45-9A4F-DC5B-71E3071445D6}"/>
              </a:ext>
            </a:extLst>
          </p:cNvPr>
          <p:cNvCxnSpPr>
            <a:cxnSpLocks/>
            <a:stCxn id="72" idx="2"/>
            <a:endCxn id="127" idx="0"/>
          </p:cNvCxnSpPr>
          <p:nvPr/>
        </p:nvCxnSpPr>
        <p:spPr>
          <a:xfrm>
            <a:off x="7059399" y="5789032"/>
            <a:ext cx="164805" cy="202857"/>
          </a:xfrm>
          <a:prstGeom prst="line">
            <a:avLst/>
          </a:prstGeom>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53A9E6A2-3E05-4204-6ACD-8F8C344C3C38}"/>
              </a:ext>
            </a:extLst>
          </p:cNvPr>
          <p:cNvCxnSpPr>
            <a:cxnSpLocks/>
          </p:cNvCxnSpPr>
          <p:nvPr/>
        </p:nvCxnSpPr>
        <p:spPr>
          <a:xfrm>
            <a:off x="7490276" y="5799483"/>
            <a:ext cx="619627" cy="203526"/>
          </a:xfrm>
          <a:prstGeom prst="line">
            <a:avLst/>
          </a:prstGeom>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4D145699-96FA-2887-F1F4-60C514D06410}"/>
              </a:ext>
            </a:extLst>
          </p:cNvPr>
          <p:cNvCxnSpPr>
            <a:stCxn id="72" idx="3"/>
            <a:endCxn id="139" idx="2"/>
          </p:cNvCxnSpPr>
          <p:nvPr/>
        </p:nvCxnSpPr>
        <p:spPr>
          <a:xfrm>
            <a:off x="7772400" y="5561284"/>
            <a:ext cx="1916346" cy="51106"/>
          </a:xfrm>
          <a:prstGeom prst="line">
            <a:avLst/>
          </a:prstGeom>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5774079A-7620-4B84-9B8A-5B38AD6A58E5}"/>
              </a:ext>
            </a:extLst>
          </p:cNvPr>
          <p:cNvCxnSpPr>
            <a:cxnSpLocks/>
            <a:endCxn id="131" idx="2"/>
          </p:cNvCxnSpPr>
          <p:nvPr/>
        </p:nvCxnSpPr>
        <p:spPr>
          <a:xfrm>
            <a:off x="7772400" y="5692304"/>
            <a:ext cx="565291" cy="96728"/>
          </a:xfrm>
          <a:prstGeom prst="line">
            <a:avLst/>
          </a:prstGeom>
        </p:spPr>
        <p:style>
          <a:lnRef idx="1">
            <a:schemeClr val="accent1"/>
          </a:lnRef>
          <a:fillRef idx="0">
            <a:schemeClr val="accent1"/>
          </a:fillRef>
          <a:effectRef idx="0">
            <a:schemeClr val="accent1"/>
          </a:effectRef>
          <a:fontRef idx="minor">
            <a:schemeClr val="tx1"/>
          </a:fontRef>
        </p:style>
      </p:cxnSp>
      <p:sp>
        <p:nvSpPr>
          <p:cNvPr id="107" name="TextBox 106"/>
          <p:cNvSpPr txBox="1"/>
          <p:nvPr/>
        </p:nvSpPr>
        <p:spPr>
          <a:xfrm>
            <a:off x="7875120" y="2367471"/>
            <a:ext cx="377026" cy="369332"/>
          </a:xfrm>
          <a:prstGeom prst="rect">
            <a:avLst/>
          </a:prstGeom>
          <a:noFill/>
        </p:spPr>
        <p:txBody>
          <a:bodyPr wrap="square" rtlCol="0">
            <a:spAutoFit/>
          </a:bodyPr>
          <a:lstStyle/>
          <a:p>
            <a:r>
              <a:rPr lang="en-IN"/>
              <a:t>m</a:t>
            </a:r>
            <a:endParaRPr lang="en-US"/>
          </a:p>
        </p:txBody>
      </p:sp>
      <p:sp>
        <p:nvSpPr>
          <p:cNvPr id="109" name="TextBox 108"/>
          <p:cNvSpPr txBox="1"/>
          <p:nvPr/>
        </p:nvSpPr>
        <p:spPr>
          <a:xfrm>
            <a:off x="7894077" y="3303516"/>
            <a:ext cx="377026" cy="369332"/>
          </a:xfrm>
          <a:prstGeom prst="rect">
            <a:avLst/>
          </a:prstGeom>
          <a:noFill/>
        </p:spPr>
        <p:txBody>
          <a:bodyPr wrap="square" rtlCol="0">
            <a:spAutoFit/>
          </a:bodyPr>
          <a:lstStyle/>
          <a:p>
            <a:r>
              <a:rPr lang="en-IN"/>
              <a:t>n</a:t>
            </a:r>
            <a:endParaRPr lang="en-US"/>
          </a:p>
        </p:txBody>
      </p:sp>
      <p:sp>
        <p:nvSpPr>
          <p:cNvPr id="110" name="TextBox 109"/>
          <p:cNvSpPr txBox="1"/>
          <p:nvPr/>
        </p:nvSpPr>
        <p:spPr>
          <a:xfrm>
            <a:off x="9157273" y="2292779"/>
            <a:ext cx="377026" cy="369332"/>
          </a:xfrm>
          <a:prstGeom prst="rect">
            <a:avLst/>
          </a:prstGeom>
          <a:noFill/>
        </p:spPr>
        <p:txBody>
          <a:bodyPr wrap="square" rtlCol="0">
            <a:spAutoFit/>
          </a:bodyPr>
          <a:lstStyle/>
          <a:p>
            <a:r>
              <a:rPr lang="en-IN"/>
              <a:t>m</a:t>
            </a:r>
            <a:endParaRPr lang="en-US"/>
          </a:p>
        </p:txBody>
      </p:sp>
      <p:sp>
        <p:nvSpPr>
          <p:cNvPr id="112" name="TextBox 111"/>
          <p:cNvSpPr txBox="1"/>
          <p:nvPr/>
        </p:nvSpPr>
        <p:spPr>
          <a:xfrm>
            <a:off x="9193129" y="3340569"/>
            <a:ext cx="377026" cy="369332"/>
          </a:xfrm>
          <a:prstGeom prst="rect">
            <a:avLst/>
          </a:prstGeom>
          <a:noFill/>
        </p:spPr>
        <p:txBody>
          <a:bodyPr wrap="square" rtlCol="0">
            <a:spAutoFit/>
          </a:bodyPr>
          <a:lstStyle/>
          <a:p>
            <a:r>
              <a:rPr lang="en-IN"/>
              <a:t>n</a:t>
            </a:r>
            <a:endParaRPr lang="en-US"/>
          </a:p>
        </p:txBody>
      </p:sp>
      <p:sp>
        <p:nvSpPr>
          <p:cNvPr id="113" name="TextBox 112"/>
          <p:cNvSpPr txBox="1"/>
          <p:nvPr/>
        </p:nvSpPr>
        <p:spPr>
          <a:xfrm>
            <a:off x="2772352" y="3025950"/>
            <a:ext cx="541664" cy="369332"/>
          </a:xfrm>
          <a:prstGeom prst="rect">
            <a:avLst/>
          </a:prstGeom>
          <a:noFill/>
        </p:spPr>
        <p:txBody>
          <a:bodyPr wrap="square" rtlCol="0">
            <a:spAutoFit/>
          </a:bodyPr>
          <a:lstStyle/>
          <a:p>
            <a:r>
              <a:rPr lang="en-IN"/>
              <a:t>m</a:t>
            </a:r>
            <a:endParaRPr lang="en-US"/>
          </a:p>
        </p:txBody>
      </p:sp>
      <p:cxnSp>
        <p:nvCxnSpPr>
          <p:cNvPr id="123" name="Straight Connector 122"/>
          <p:cNvCxnSpPr>
            <a:cxnSpLocks/>
          </p:cNvCxnSpPr>
          <p:nvPr/>
        </p:nvCxnSpPr>
        <p:spPr>
          <a:xfrm flipH="1" flipV="1">
            <a:off x="4670090" y="4786321"/>
            <a:ext cx="1695102" cy="639363"/>
          </a:xfrm>
          <a:prstGeom prst="line">
            <a:avLst/>
          </a:prstGeom>
        </p:spPr>
        <p:style>
          <a:lnRef idx="1">
            <a:schemeClr val="accent1"/>
          </a:lnRef>
          <a:fillRef idx="0">
            <a:schemeClr val="accent1"/>
          </a:fillRef>
          <a:effectRef idx="0">
            <a:schemeClr val="accent1"/>
          </a:effectRef>
          <a:fontRef idx="minor">
            <a:schemeClr val="tx1"/>
          </a:fontRef>
        </p:style>
      </p:cxnSp>
      <p:sp>
        <p:nvSpPr>
          <p:cNvPr id="125" name="Diamond 124"/>
          <p:cNvSpPr/>
          <p:nvPr/>
        </p:nvSpPr>
        <p:spPr>
          <a:xfrm>
            <a:off x="4024297" y="4357694"/>
            <a:ext cx="1362909" cy="428628"/>
          </a:xfrm>
          <a:prstGeom prst="diamond">
            <a:avLst/>
          </a:prstGeom>
          <a:ln>
            <a:solidFill>
              <a:schemeClr val="accent1">
                <a:lumMod val="60000"/>
                <a:lumOff val="4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solidFill>
                <a:schemeClr val="accent1">
                  <a:lumMod val="60000"/>
                  <a:lumOff val="40000"/>
                </a:schemeClr>
              </a:solidFill>
            </a:endParaRPr>
          </a:p>
        </p:txBody>
      </p:sp>
      <p:cxnSp>
        <p:nvCxnSpPr>
          <p:cNvPr id="152" name="Straight Connector 151"/>
          <p:cNvCxnSpPr>
            <a:cxnSpLocks/>
            <a:stCxn id="125" idx="3"/>
          </p:cNvCxnSpPr>
          <p:nvPr/>
        </p:nvCxnSpPr>
        <p:spPr>
          <a:xfrm flipV="1">
            <a:off x="5387206" y="3909816"/>
            <a:ext cx="2042433" cy="662192"/>
          </a:xfrm>
          <a:prstGeom prst="line">
            <a:avLst/>
          </a:prstGeom>
        </p:spPr>
        <p:style>
          <a:lnRef idx="1">
            <a:schemeClr val="accent1"/>
          </a:lnRef>
          <a:fillRef idx="0">
            <a:schemeClr val="accent1"/>
          </a:fillRef>
          <a:effectRef idx="0">
            <a:schemeClr val="accent1"/>
          </a:effectRef>
          <a:fontRef idx="minor">
            <a:schemeClr val="tx1"/>
          </a:fontRef>
        </p:style>
      </p:cxnSp>
      <p:sp>
        <p:nvSpPr>
          <p:cNvPr id="153" name="TextBox 152"/>
          <p:cNvSpPr txBox="1"/>
          <p:nvPr/>
        </p:nvSpPr>
        <p:spPr>
          <a:xfrm>
            <a:off x="5331504" y="4721001"/>
            <a:ext cx="377026" cy="369332"/>
          </a:xfrm>
          <a:prstGeom prst="rect">
            <a:avLst/>
          </a:prstGeom>
          <a:noFill/>
        </p:spPr>
        <p:txBody>
          <a:bodyPr wrap="none" rtlCol="0">
            <a:spAutoFit/>
          </a:bodyPr>
          <a:lstStyle/>
          <a:p>
            <a:r>
              <a:rPr lang="en-IN"/>
              <a:t>m</a:t>
            </a:r>
            <a:endParaRPr lang="en-US"/>
          </a:p>
        </p:txBody>
      </p:sp>
      <p:sp>
        <p:nvSpPr>
          <p:cNvPr id="154" name="TextBox 153"/>
          <p:cNvSpPr txBox="1"/>
          <p:nvPr/>
        </p:nvSpPr>
        <p:spPr>
          <a:xfrm>
            <a:off x="6654797" y="4066309"/>
            <a:ext cx="312906" cy="369332"/>
          </a:xfrm>
          <a:prstGeom prst="rect">
            <a:avLst/>
          </a:prstGeom>
          <a:noFill/>
        </p:spPr>
        <p:txBody>
          <a:bodyPr wrap="square" rtlCol="0">
            <a:spAutoFit/>
          </a:bodyPr>
          <a:lstStyle/>
          <a:p>
            <a:r>
              <a:rPr lang="en-IN"/>
              <a:t>n</a:t>
            </a:r>
            <a:endParaRPr lang="en-US"/>
          </a:p>
        </p:txBody>
      </p:sp>
      <p:sp>
        <p:nvSpPr>
          <p:cNvPr id="157" name="TextBox 156"/>
          <p:cNvSpPr txBox="1"/>
          <p:nvPr/>
        </p:nvSpPr>
        <p:spPr>
          <a:xfrm>
            <a:off x="4238612" y="4422974"/>
            <a:ext cx="1189668" cy="307777"/>
          </a:xfrm>
          <a:prstGeom prst="rect">
            <a:avLst/>
          </a:prstGeom>
          <a:noFill/>
        </p:spPr>
        <p:txBody>
          <a:bodyPr wrap="square" rtlCol="0">
            <a:spAutoFit/>
          </a:bodyPr>
          <a:lstStyle/>
          <a:p>
            <a:r>
              <a:rPr lang="en-IN" sz="1400">
                <a:solidFill>
                  <a:schemeClr val="tx2">
                    <a:lumMod val="60000"/>
                    <a:lumOff val="40000"/>
                  </a:schemeClr>
                </a:solidFill>
              </a:rPr>
              <a:t>teaches</a:t>
            </a:r>
            <a:endParaRPr lang="en-US" sz="1400">
              <a:solidFill>
                <a:schemeClr val="tx2">
                  <a:lumMod val="60000"/>
                  <a:lumOff val="40000"/>
                </a:schemeClr>
              </a:solidFill>
            </a:endParaRPr>
          </a:p>
        </p:txBody>
      </p:sp>
      <p:cxnSp>
        <p:nvCxnSpPr>
          <p:cNvPr id="31" name="Straight Connector 30">
            <a:extLst>
              <a:ext uri="{FF2B5EF4-FFF2-40B4-BE49-F238E27FC236}">
                <a16:creationId xmlns:a16="http://schemas.microsoft.com/office/drawing/2014/main" id="{D24E844C-A721-C105-33C5-811936EB466F}"/>
              </a:ext>
            </a:extLst>
          </p:cNvPr>
          <p:cNvCxnSpPr>
            <a:cxnSpLocks/>
            <a:endCxn id="32" idx="2"/>
          </p:cNvCxnSpPr>
          <p:nvPr/>
        </p:nvCxnSpPr>
        <p:spPr>
          <a:xfrm>
            <a:off x="9296400" y="2139762"/>
            <a:ext cx="1522128" cy="412375"/>
          </a:xfrm>
          <a:prstGeom prst="line">
            <a:avLst/>
          </a:prstGeom>
        </p:spPr>
        <p:style>
          <a:lnRef idx="1">
            <a:schemeClr val="accent1"/>
          </a:lnRef>
          <a:fillRef idx="0">
            <a:schemeClr val="accent1"/>
          </a:fillRef>
          <a:effectRef idx="0">
            <a:schemeClr val="accent1"/>
          </a:effectRef>
          <a:fontRef idx="minor">
            <a:schemeClr val="tx1"/>
          </a:fontRef>
        </p:style>
      </p:cxnSp>
      <p:sp>
        <p:nvSpPr>
          <p:cNvPr id="32" name="Oval 31">
            <a:extLst>
              <a:ext uri="{FF2B5EF4-FFF2-40B4-BE49-F238E27FC236}">
                <a16:creationId xmlns:a16="http://schemas.microsoft.com/office/drawing/2014/main" id="{31850393-2F7E-4052-F84F-5054B3E266E8}"/>
              </a:ext>
            </a:extLst>
          </p:cNvPr>
          <p:cNvSpPr/>
          <p:nvPr/>
        </p:nvSpPr>
        <p:spPr>
          <a:xfrm>
            <a:off x="10818528" y="2394658"/>
            <a:ext cx="1291410" cy="314958"/>
          </a:xfrm>
          <a:prstGeom prst="ellipse">
            <a:avLst/>
          </a:prstGeom>
          <a:ln>
            <a:solidFill>
              <a:schemeClr val="accent6">
                <a:lumMod val="60000"/>
                <a:lumOff val="4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IN">
                <a:ln>
                  <a:solidFill>
                    <a:schemeClr val="accent6"/>
                  </a:solidFill>
                </a:ln>
                <a:solidFill>
                  <a:schemeClr val="accent6">
                    <a:lumMod val="60000"/>
                    <a:lumOff val="40000"/>
                  </a:schemeClr>
                </a:solidFill>
              </a:rPr>
              <a:t>address</a:t>
            </a:r>
          </a:p>
        </p:txBody>
      </p:sp>
      <p:cxnSp>
        <p:nvCxnSpPr>
          <p:cNvPr id="49" name="Straight Connector 48">
            <a:extLst>
              <a:ext uri="{FF2B5EF4-FFF2-40B4-BE49-F238E27FC236}">
                <a16:creationId xmlns:a16="http://schemas.microsoft.com/office/drawing/2014/main" id="{1DA54029-96BA-8E44-E99B-755CD782D66C}"/>
              </a:ext>
            </a:extLst>
          </p:cNvPr>
          <p:cNvCxnSpPr>
            <a:stCxn id="83" idx="6"/>
          </p:cNvCxnSpPr>
          <p:nvPr/>
        </p:nvCxnSpPr>
        <p:spPr>
          <a:xfrm flipV="1">
            <a:off x="5434079" y="1880977"/>
            <a:ext cx="2401044" cy="293133"/>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467FF2C5-FB38-26B3-250D-6CA0321AC938}"/>
              </a:ext>
            </a:extLst>
          </p:cNvPr>
          <p:cNvCxnSpPr>
            <a:cxnSpLocks/>
            <a:stCxn id="10" idx="3"/>
          </p:cNvCxnSpPr>
          <p:nvPr/>
        </p:nvCxnSpPr>
        <p:spPr>
          <a:xfrm>
            <a:off x="1861949" y="1690477"/>
            <a:ext cx="291257" cy="0"/>
          </a:xfrm>
          <a:prstGeom prst="line">
            <a:avLst/>
          </a:prstGeom>
        </p:spPr>
        <p:style>
          <a:lnRef idx="1">
            <a:schemeClr val="accent1"/>
          </a:lnRef>
          <a:fillRef idx="0">
            <a:schemeClr val="accent1"/>
          </a:fillRef>
          <a:effectRef idx="0">
            <a:schemeClr val="accent1"/>
          </a:effectRef>
          <a:fontRef idx="minor">
            <a:schemeClr val="tx1"/>
          </a:fontRef>
        </p:style>
      </p:cxnSp>
      <p:sp>
        <p:nvSpPr>
          <p:cNvPr id="55" name="Diamond 54">
            <a:extLst>
              <a:ext uri="{FF2B5EF4-FFF2-40B4-BE49-F238E27FC236}">
                <a16:creationId xmlns:a16="http://schemas.microsoft.com/office/drawing/2014/main" id="{93B8BBD5-543F-9648-4837-19122AE98796}"/>
              </a:ext>
            </a:extLst>
          </p:cNvPr>
          <p:cNvSpPr/>
          <p:nvPr/>
        </p:nvSpPr>
        <p:spPr>
          <a:xfrm>
            <a:off x="2179844" y="1416721"/>
            <a:ext cx="2104157" cy="550136"/>
          </a:xfrm>
          <a:prstGeom prst="diamond">
            <a:avLst/>
          </a:prstGeom>
          <a:ln>
            <a:solidFill>
              <a:schemeClr val="accent1">
                <a:lumMod val="60000"/>
                <a:lumOff val="4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IN">
                <a:ln>
                  <a:solidFill>
                    <a:schemeClr val="accent5">
                      <a:lumMod val="60000"/>
                      <a:lumOff val="40000"/>
                    </a:schemeClr>
                  </a:solidFill>
                </a:ln>
                <a:solidFill>
                  <a:schemeClr val="accent5">
                    <a:lumMod val="75000"/>
                  </a:schemeClr>
                </a:solidFill>
              </a:rPr>
              <a:t>manages</a:t>
            </a:r>
          </a:p>
        </p:txBody>
      </p:sp>
      <p:cxnSp>
        <p:nvCxnSpPr>
          <p:cNvPr id="60" name="Straight Connector 59">
            <a:extLst>
              <a:ext uri="{FF2B5EF4-FFF2-40B4-BE49-F238E27FC236}">
                <a16:creationId xmlns:a16="http://schemas.microsoft.com/office/drawing/2014/main" id="{4C3EDD4B-A27E-D1BB-B92A-7B12FE741E8A}"/>
              </a:ext>
            </a:extLst>
          </p:cNvPr>
          <p:cNvCxnSpPr>
            <a:cxnSpLocks/>
            <a:stCxn id="55" idx="3"/>
          </p:cNvCxnSpPr>
          <p:nvPr/>
        </p:nvCxnSpPr>
        <p:spPr>
          <a:xfrm>
            <a:off x="4284001" y="1691789"/>
            <a:ext cx="92509" cy="1388870"/>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F9DAF20B-556A-F26A-2F4F-14D4878F63A4}"/>
              </a:ext>
            </a:extLst>
          </p:cNvPr>
          <p:cNvCxnSpPr>
            <a:cxnSpLocks/>
          </p:cNvCxnSpPr>
          <p:nvPr/>
        </p:nvCxnSpPr>
        <p:spPr>
          <a:xfrm>
            <a:off x="4367354" y="3063740"/>
            <a:ext cx="2284887" cy="1309"/>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56E25FB6-35FE-D9B5-B7F3-CFDF313767DC}"/>
              </a:ext>
            </a:extLst>
          </p:cNvPr>
          <p:cNvCxnSpPr/>
          <p:nvPr/>
        </p:nvCxnSpPr>
        <p:spPr>
          <a:xfrm flipV="1">
            <a:off x="6651362" y="2204151"/>
            <a:ext cx="1183761" cy="876508"/>
          </a:xfrm>
          <a:prstGeom prst="line">
            <a:avLst/>
          </a:prstGeom>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EFD1F27B-3318-593B-9902-C262B1AA6A9D}"/>
              </a:ext>
            </a:extLst>
          </p:cNvPr>
          <p:cNvSpPr txBox="1"/>
          <p:nvPr/>
        </p:nvSpPr>
        <p:spPr>
          <a:xfrm>
            <a:off x="5825568" y="3233586"/>
            <a:ext cx="312906" cy="369332"/>
          </a:xfrm>
          <a:prstGeom prst="rect">
            <a:avLst/>
          </a:prstGeom>
          <a:noFill/>
        </p:spPr>
        <p:txBody>
          <a:bodyPr wrap="none" rtlCol="0">
            <a:spAutoFit/>
          </a:bodyPr>
          <a:lstStyle/>
          <a:p>
            <a:r>
              <a:rPr lang="en-IN"/>
              <a:t>n</a:t>
            </a:r>
          </a:p>
        </p:txBody>
      </p:sp>
      <p:sp>
        <p:nvSpPr>
          <p:cNvPr id="69" name="TextBox 68">
            <a:extLst>
              <a:ext uri="{FF2B5EF4-FFF2-40B4-BE49-F238E27FC236}">
                <a16:creationId xmlns:a16="http://schemas.microsoft.com/office/drawing/2014/main" id="{B909A835-2E23-B89B-559D-8B921E13384E}"/>
              </a:ext>
            </a:extLst>
          </p:cNvPr>
          <p:cNvSpPr txBox="1"/>
          <p:nvPr/>
        </p:nvSpPr>
        <p:spPr>
          <a:xfrm>
            <a:off x="1900665" y="1362463"/>
            <a:ext cx="312906" cy="369332"/>
          </a:xfrm>
          <a:prstGeom prst="rect">
            <a:avLst/>
          </a:prstGeom>
          <a:noFill/>
        </p:spPr>
        <p:txBody>
          <a:bodyPr wrap="none" rtlCol="0">
            <a:spAutoFit/>
          </a:bodyPr>
          <a:lstStyle/>
          <a:p>
            <a:r>
              <a:rPr lang="en-IN"/>
              <a:t>1</a:t>
            </a:r>
          </a:p>
        </p:txBody>
      </p:sp>
      <p:sp>
        <p:nvSpPr>
          <p:cNvPr id="97" name="TextBox 96">
            <a:extLst>
              <a:ext uri="{FF2B5EF4-FFF2-40B4-BE49-F238E27FC236}">
                <a16:creationId xmlns:a16="http://schemas.microsoft.com/office/drawing/2014/main" id="{C0ECE8DE-9F8B-CC41-DC12-3018CF91DF7E}"/>
              </a:ext>
            </a:extLst>
          </p:cNvPr>
          <p:cNvSpPr txBox="1"/>
          <p:nvPr/>
        </p:nvSpPr>
        <p:spPr>
          <a:xfrm>
            <a:off x="3991363" y="2028048"/>
            <a:ext cx="377026" cy="369332"/>
          </a:xfrm>
          <a:prstGeom prst="rect">
            <a:avLst/>
          </a:prstGeom>
          <a:noFill/>
        </p:spPr>
        <p:txBody>
          <a:bodyPr wrap="none" rtlCol="0">
            <a:spAutoFit/>
          </a:bodyPr>
          <a:lstStyle/>
          <a:p>
            <a:r>
              <a:rPr lang="en-IN"/>
              <a:t>m</a:t>
            </a:r>
          </a:p>
        </p:txBody>
      </p:sp>
      <p:cxnSp>
        <p:nvCxnSpPr>
          <p:cNvPr id="121" name="Straight Connector 120">
            <a:extLst>
              <a:ext uri="{FF2B5EF4-FFF2-40B4-BE49-F238E27FC236}">
                <a16:creationId xmlns:a16="http://schemas.microsoft.com/office/drawing/2014/main" id="{C1E14F91-4673-7C24-F1C1-6A8E42F25578}"/>
              </a:ext>
            </a:extLst>
          </p:cNvPr>
          <p:cNvCxnSpPr>
            <a:cxnSpLocks/>
            <a:stCxn id="66" idx="3"/>
          </p:cNvCxnSpPr>
          <p:nvPr/>
        </p:nvCxnSpPr>
        <p:spPr>
          <a:xfrm>
            <a:off x="4724399" y="3419302"/>
            <a:ext cx="2711589" cy="252606"/>
          </a:xfrm>
          <a:prstGeom prst="line">
            <a:avLst/>
          </a:prstGeom>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4A8AD528-F1FF-378B-1F19-3008634F2D63}"/>
              </a:ext>
            </a:extLst>
          </p:cNvPr>
          <p:cNvCxnSpPr>
            <a:cxnSpLocks/>
            <a:endCxn id="148" idx="0"/>
          </p:cNvCxnSpPr>
          <p:nvPr/>
        </p:nvCxnSpPr>
        <p:spPr>
          <a:xfrm>
            <a:off x="1582903" y="1880977"/>
            <a:ext cx="441735" cy="424100"/>
          </a:xfrm>
          <a:prstGeom prst="line">
            <a:avLst/>
          </a:prstGeom>
        </p:spPr>
        <p:style>
          <a:lnRef idx="1">
            <a:schemeClr val="accent1"/>
          </a:lnRef>
          <a:fillRef idx="0">
            <a:schemeClr val="accent1"/>
          </a:fillRef>
          <a:effectRef idx="0">
            <a:schemeClr val="accent1"/>
          </a:effectRef>
          <a:fontRef idx="minor">
            <a:schemeClr val="tx1"/>
          </a:fontRef>
        </p:style>
      </p:cxnSp>
      <p:sp>
        <p:nvSpPr>
          <p:cNvPr id="148" name="Diamond 147">
            <a:extLst>
              <a:ext uri="{FF2B5EF4-FFF2-40B4-BE49-F238E27FC236}">
                <a16:creationId xmlns:a16="http://schemas.microsoft.com/office/drawing/2014/main" id="{D66B13AB-9D99-BF76-6393-1FE5FD410BB3}"/>
              </a:ext>
            </a:extLst>
          </p:cNvPr>
          <p:cNvSpPr/>
          <p:nvPr/>
        </p:nvSpPr>
        <p:spPr>
          <a:xfrm>
            <a:off x="1278937" y="2305077"/>
            <a:ext cx="1491401" cy="572123"/>
          </a:xfrm>
          <a:prstGeom prst="diamond">
            <a:avLst/>
          </a:prstGeom>
          <a:ln>
            <a:solidFill>
              <a:schemeClr val="accent1">
                <a:lumMod val="60000"/>
                <a:lumOff val="4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IN">
                <a:solidFill>
                  <a:schemeClr val="accent5">
                    <a:lumMod val="75000"/>
                  </a:schemeClr>
                </a:solidFill>
              </a:rPr>
              <a:t>manages</a:t>
            </a:r>
          </a:p>
        </p:txBody>
      </p:sp>
      <p:sp>
        <p:nvSpPr>
          <p:cNvPr id="166" name="Diamond 165">
            <a:extLst>
              <a:ext uri="{FF2B5EF4-FFF2-40B4-BE49-F238E27FC236}">
                <a16:creationId xmlns:a16="http://schemas.microsoft.com/office/drawing/2014/main" id="{7A1D8AD9-3970-5305-6ECE-15F9711CD675}"/>
              </a:ext>
            </a:extLst>
          </p:cNvPr>
          <p:cNvSpPr/>
          <p:nvPr/>
        </p:nvSpPr>
        <p:spPr>
          <a:xfrm>
            <a:off x="8978" y="2387341"/>
            <a:ext cx="1261313" cy="657573"/>
          </a:xfrm>
          <a:prstGeom prst="diamond">
            <a:avLst/>
          </a:prstGeom>
          <a:ln>
            <a:solidFill>
              <a:schemeClr val="accent1">
                <a:lumMod val="60000"/>
                <a:lumOff val="4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IN">
                <a:solidFill>
                  <a:schemeClr val="tx2">
                    <a:lumMod val="60000"/>
                    <a:lumOff val="40000"/>
                  </a:schemeClr>
                </a:solidFill>
              </a:rPr>
              <a:t>manages</a:t>
            </a:r>
          </a:p>
        </p:txBody>
      </p:sp>
      <p:cxnSp>
        <p:nvCxnSpPr>
          <p:cNvPr id="170" name="Straight Connector 169">
            <a:extLst>
              <a:ext uri="{FF2B5EF4-FFF2-40B4-BE49-F238E27FC236}">
                <a16:creationId xmlns:a16="http://schemas.microsoft.com/office/drawing/2014/main" id="{E16795B8-084D-E0F0-5D9E-75E8776C1940}"/>
              </a:ext>
            </a:extLst>
          </p:cNvPr>
          <p:cNvCxnSpPr>
            <a:cxnSpLocks/>
            <a:endCxn id="24" idx="7"/>
          </p:cNvCxnSpPr>
          <p:nvPr/>
        </p:nvCxnSpPr>
        <p:spPr>
          <a:xfrm flipH="1">
            <a:off x="1204030" y="3488182"/>
            <a:ext cx="170206" cy="149471"/>
          </a:xfrm>
          <a:prstGeom prst="line">
            <a:avLst/>
          </a:prstGeom>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57A744C2-CA81-018F-C680-51B11D665812}"/>
              </a:ext>
            </a:extLst>
          </p:cNvPr>
          <p:cNvCxnSpPr>
            <a:cxnSpLocks/>
            <a:stCxn id="166" idx="2"/>
          </p:cNvCxnSpPr>
          <p:nvPr/>
        </p:nvCxnSpPr>
        <p:spPr>
          <a:xfrm>
            <a:off x="639635" y="3044914"/>
            <a:ext cx="0" cy="1720091"/>
          </a:xfrm>
          <a:prstGeom prst="line">
            <a:avLst/>
          </a:prstGeom>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FB2B8BAA-BC44-C9A2-3F82-3C9FB855B90A}"/>
              </a:ext>
            </a:extLst>
          </p:cNvPr>
          <p:cNvCxnSpPr>
            <a:cxnSpLocks/>
          </p:cNvCxnSpPr>
          <p:nvPr/>
        </p:nvCxnSpPr>
        <p:spPr>
          <a:xfrm>
            <a:off x="639634" y="4781387"/>
            <a:ext cx="1492081" cy="40215"/>
          </a:xfrm>
          <a:prstGeom prst="line">
            <a:avLst/>
          </a:prstGeom>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2637B716-3BD6-BA05-0805-812E0BD8F0C1}"/>
              </a:ext>
            </a:extLst>
          </p:cNvPr>
          <p:cNvCxnSpPr>
            <a:cxnSpLocks/>
            <a:stCxn id="148" idx="2"/>
          </p:cNvCxnSpPr>
          <p:nvPr/>
        </p:nvCxnSpPr>
        <p:spPr>
          <a:xfrm>
            <a:off x="2024638" y="2877200"/>
            <a:ext cx="0" cy="218665"/>
          </a:xfrm>
          <a:prstGeom prst="line">
            <a:avLst/>
          </a:prstGeom>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1239321C-C251-822C-E9C3-9528E08994E2}"/>
              </a:ext>
            </a:extLst>
          </p:cNvPr>
          <p:cNvCxnSpPr>
            <a:endCxn id="166" idx="0"/>
          </p:cNvCxnSpPr>
          <p:nvPr/>
        </p:nvCxnSpPr>
        <p:spPr>
          <a:xfrm flipH="1">
            <a:off x="639635" y="1864406"/>
            <a:ext cx="51090" cy="522935"/>
          </a:xfrm>
          <a:prstGeom prst="line">
            <a:avLst/>
          </a:prstGeom>
        </p:spPr>
        <p:style>
          <a:lnRef idx="1">
            <a:schemeClr val="accent1"/>
          </a:lnRef>
          <a:fillRef idx="0">
            <a:schemeClr val="accent1"/>
          </a:fillRef>
          <a:effectRef idx="0">
            <a:schemeClr val="accent1"/>
          </a:effectRef>
          <a:fontRef idx="minor">
            <a:schemeClr val="tx1"/>
          </a:fontRef>
        </p:style>
      </p:cxnSp>
      <p:sp>
        <p:nvSpPr>
          <p:cNvPr id="195" name="TextBox 194">
            <a:extLst>
              <a:ext uri="{FF2B5EF4-FFF2-40B4-BE49-F238E27FC236}">
                <a16:creationId xmlns:a16="http://schemas.microsoft.com/office/drawing/2014/main" id="{AAECFF29-059A-9B4C-3399-572300D6E3E5}"/>
              </a:ext>
            </a:extLst>
          </p:cNvPr>
          <p:cNvSpPr txBox="1"/>
          <p:nvPr/>
        </p:nvSpPr>
        <p:spPr>
          <a:xfrm>
            <a:off x="361075" y="2002847"/>
            <a:ext cx="312906" cy="369332"/>
          </a:xfrm>
          <a:prstGeom prst="rect">
            <a:avLst/>
          </a:prstGeom>
          <a:noFill/>
        </p:spPr>
        <p:txBody>
          <a:bodyPr wrap="none" rtlCol="0">
            <a:spAutoFit/>
          </a:bodyPr>
          <a:lstStyle/>
          <a:p>
            <a:r>
              <a:rPr lang="en-IN"/>
              <a:t>1</a:t>
            </a:r>
          </a:p>
        </p:txBody>
      </p:sp>
      <p:sp>
        <p:nvSpPr>
          <p:cNvPr id="196" name="TextBox 195">
            <a:extLst>
              <a:ext uri="{FF2B5EF4-FFF2-40B4-BE49-F238E27FC236}">
                <a16:creationId xmlns:a16="http://schemas.microsoft.com/office/drawing/2014/main" id="{A865F9F3-0171-EBF7-6C8B-6421A4AE1FFD}"/>
              </a:ext>
            </a:extLst>
          </p:cNvPr>
          <p:cNvSpPr txBox="1"/>
          <p:nvPr/>
        </p:nvSpPr>
        <p:spPr>
          <a:xfrm>
            <a:off x="296595" y="3859301"/>
            <a:ext cx="377026" cy="369332"/>
          </a:xfrm>
          <a:prstGeom prst="rect">
            <a:avLst/>
          </a:prstGeom>
          <a:noFill/>
        </p:spPr>
        <p:txBody>
          <a:bodyPr wrap="none" rtlCol="0">
            <a:spAutoFit/>
          </a:bodyPr>
          <a:lstStyle/>
          <a:p>
            <a:r>
              <a:rPr lang="en-IN"/>
              <a:t>m</a:t>
            </a:r>
          </a:p>
        </p:txBody>
      </p:sp>
      <p:sp>
        <p:nvSpPr>
          <p:cNvPr id="211" name="Diamond 210">
            <a:extLst>
              <a:ext uri="{FF2B5EF4-FFF2-40B4-BE49-F238E27FC236}">
                <a16:creationId xmlns:a16="http://schemas.microsoft.com/office/drawing/2014/main" id="{49BD7E46-8867-F417-8539-7D3372D8B237}"/>
              </a:ext>
            </a:extLst>
          </p:cNvPr>
          <p:cNvSpPr/>
          <p:nvPr/>
        </p:nvSpPr>
        <p:spPr>
          <a:xfrm>
            <a:off x="10867491" y="4910406"/>
            <a:ext cx="1293394" cy="591205"/>
          </a:xfrm>
          <a:prstGeom prst="diamond">
            <a:avLst/>
          </a:prstGeom>
          <a:ln>
            <a:solidFill>
              <a:schemeClr val="accent5">
                <a:lumMod val="60000"/>
                <a:lumOff val="4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IN">
                <a:solidFill>
                  <a:schemeClr val="accent5">
                    <a:lumMod val="75000"/>
                  </a:schemeClr>
                </a:solidFill>
              </a:rPr>
              <a:t>teaches</a:t>
            </a:r>
          </a:p>
        </p:txBody>
      </p:sp>
      <p:cxnSp>
        <p:nvCxnSpPr>
          <p:cNvPr id="213" name="Straight Connector 212">
            <a:extLst>
              <a:ext uri="{FF2B5EF4-FFF2-40B4-BE49-F238E27FC236}">
                <a16:creationId xmlns:a16="http://schemas.microsoft.com/office/drawing/2014/main" id="{DB67B9D7-4EE1-8B7F-6950-12DAD8EDB2D1}"/>
              </a:ext>
            </a:extLst>
          </p:cNvPr>
          <p:cNvCxnSpPr>
            <a:endCxn id="211" idx="1"/>
          </p:cNvCxnSpPr>
          <p:nvPr/>
        </p:nvCxnSpPr>
        <p:spPr>
          <a:xfrm flipV="1">
            <a:off x="7772400" y="5206009"/>
            <a:ext cx="3095091" cy="219288"/>
          </a:xfrm>
          <a:prstGeom prst="line">
            <a:avLst/>
          </a:prstGeom>
        </p:spPr>
        <p:style>
          <a:lnRef idx="1">
            <a:schemeClr val="accent1"/>
          </a:lnRef>
          <a:fillRef idx="0">
            <a:schemeClr val="accent1"/>
          </a:fillRef>
          <a:effectRef idx="0">
            <a:schemeClr val="accent1"/>
          </a:effectRef>
          <a:fontRef idx="minor">
            <a:schemeClr val="tx1"/>
          </a:fontRef>
        </p:style>
      </p:cxnSp>
      <p:cxnSp>
        <p:nvCxnSpPr>
          <p:cNvPr id="215" name="Straight Connector 214">
            <a:extLst>
              <a:ext uri="{FF2B5EF4-FFF2-40B4-BE49-F238E27FC236}">
                <a16:creationId xmlns:a16="http://schemas.microsoft.com/office/drawing/2014/main" id="{F1203484-D179-F7FF-E025-51E2909D88AC}"/>
              </a:ext>
            </a:extLst>
          </p:cNvPr>
          <p:cNvCxnSpPr/>
          <p:nvPr/>
        </p:nvCxnSpPr>
        <p:spPr>
          <a:xfrm>
            <a:off x="9296400" y="2196800"/>
            <a:ext cx="2380154" cy="113983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178C5898-B9AF-84C2-4EC9-BA01AD3211C3}"/>
              </a:ext>
            </a:extLst>
          </p:cNvPr>
          <p:cNvCxnSpPr>
            <a:endCxn id="211" idx="0"/>
          </p:cNvCxnSpPr>
          <p:nvPr/>
        </p:nvCxnSpPr>
        <p:spPr>
          <a:xfrm flipH="1">
            <a:off x="11514188" y="3340569"/>
            <a:ext cx="162366" cy="1569837"/>
          </a:xfrm>
          <a:prstGeom prst="line">
            <a:avLst/>
          </a:prstGeom>
        </p:spPr>
        <p:style>
          <a:lnRef idx="1">
            <a:schemeClr val="accent1"/>
          </a:lnRef>
          <a:fillRef idx="0">
            <a:schemeClr val="accent1"/>
          </a:fillRef>
          <a:effectRef idx="0">
            <a:schemeClr val="accent1"/>
          </a:effectRef>
          <a:fontRef idx="minor">
            <a:schemeClr val="tx1"/>
          </a:fontRef>
        </p:style>
      </p:cxnSp>
      <p:sp>
        <p:nvSpPr>
          <p:cNvPr id="218" name="TextBox 217">
            <a:extLst>
              <a:ext uri="{FF2B5EF4-FFF2-40B4-BE49-F238E27FC236}">
                <a16:creationId xmlns:a16="http://schemas.microsoft.com/office/drawing/2014/main" id="{BBEF6EA7-7AAB-030F-8552-0EAB68618957}"/>
              </a:ext>
            </a:extLst>
          </p:cNvPr>
          <p:cNvSpPr txBox="1"/>
          <p:nvPr/>
        </p:nvSpPr>
        <p:spPr>
          <a:xfrm>
            <a:off x="9083257" y="4964289"/>
            <a:ext cx="377026" cy="369332"/>
          </a:xfrm>
          <a:prstGeom prst="rect">
            <a:avLst/>
          </a:prstGeom>
          <a:noFill/>
        </p:spPr>
        <p:txBody>
          <a:bodyPr wrap="none" rtlCol="0">
            <a:spAutoFit/>
          </a:bodyPr>
          <a:lstStyle/>
          <a:p>
            <a:r>
              <a:rPr lang="en-IN"/>
              <a:t>m</a:t>
            </a:r>
          </a:p>
        </p:txBody>
      </p:sp>
      <p:sp>
        <p:nvSpPr>
          <p:cNvPr id="219" name="TextBox 218">
            <a:extLst>
              <a:ext uri="{FF2B5EF4-FFF2-40B4-BE49-F238E27FC236}">
                <a16:creationId xmlns:a16="http://schemas.microsoft.com/office/drawing/2014/main" id="{179AE07D-B0DF-0C52-D164-A7B81AA63BAF}"/>
              </a:ext>
            </a:extLst>
          </p:cNvPr>
          <p:cNvSpPr txBox="1"/>
          <p:nvPr/>
        </p:nvSpPr>
        <p:spPr>
          <a:xfrm>
            <a:off x="11676554" y="3562917"/>
            <a:ext cx="312906" cy="369332"/>
          </a:xfrm>
          <a:prstGeom prst="rect">
            <a:avLst/>
          </a:prstGeom>
          <a:noFill/>
        </p:spPr>
        <p:txBody>
          <a:bodyPr wrap="none" rtlCol="0">
            <a:spAutoFit/>
          </a:bodyPr>
          <a:lstStyle/>
          <a:p>
            <a:r>
              <a:rPr lang="en-IN"/>
              <a:t>n</a:t>
            </a:r>
          </a:p>
        </p:txBody>
      </p:sp>
      <p:cxnSp>
        <p:nvCxnSpPr>
          <p:cNvPr id="222" name="Straight Connector 221">
            <a:extLst>
              <a:ext uri="{FF2B5EF4-FFF2-40B4-BE49-F238E27FC236}">
                <a16:creationId xmlns:a16="http://schemas.microsoft.com/office/drawing/2014/main" id="{0AB59E8B-8C9A-0903-1643-C59E90C246CB}"/>
              </a:ext>
            </a:extLst>
          </p:cNvPr>
          <p:cNvCxnSpPr>
            <a:cxnSpLocks/>
            <a:endCxn id="225" idx="0"/>
          </p:cNvCxnSpPr>
          <p:nvPr/>
        </p:nvCxnSpPr>
        <p:spPr>
          <a:xfrm flipH="1">
            <a:off x="2087709" y="5018068"/>
            <a:ext cx="379313" cy="908966"/>
          </a:xfrm>
          <a:prstGeom prst="line">
            <a:avLst/>
          </a:prstGeom>
        </p:spPr>
        <p:style>
          <a:lnRef idx="1">
            <a:schemeClr val="accent1"/>
          </a:lnRef>
          <a:fillRef idx="0">
            <a:schemeClr val="accent1"/>
          </a:fillRef>
          <a:effectRef idx="0">
            <a:schemeClr val="accent1"/>
          </a:effectRef>
          <a:fontRef idx="minor">
            <a:schemeClr val="tx1"/>
          </a:fontRef>
        </p:style>
      </p:cxnSp>
      <p:sp>
        <p:nvSpPr>
          <p:cNvPr id="225" name="Oval 224">
            <a:extLst>
              <a:ext uri="{FF2B5EF4-FFF2-40B4-BE49-F238E27FC236}">
                <a16:creationId xmlns:a16="http://schemas.microsoft.com/office/drawing/2014/main" id="{5B9EFEDF-90BF-F322-55C6-6A04232E9E05}"/>
              </a:ext>
            </a:extLst>
          </p:cNvPr>
          <p:cNvSpPr/>
          <p:nvPr/>
        </p:nvSpPr>
        <p:spPr>
          <a:xfrm>
            <a:off x="1564593" y="5927034"/>
            <a:ext cx="1046232" cy="486438"/>
          </a:xfrm>
          <a:prstGeom prst="ellipse">
            <a:avLst/>
          </a:prstGeom>
          <a:ln>
            <a:solidFill>
              <a:schemeClr val="accent6">
                <a:lumMod val="60000"/>
                <a:lumOff val="4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IN">
                <a:ln>
                  <a:solidFill>
                    <a:schemeClr val="accent6">
                      <a:lumMod val="60000"/>
                      <a:lumOff val="40000"/>
                    </a:schemeClr>
                  </a:solidFill>
                </a:ln>
              </a:rPr>
              <a:t>address</a:t>
            </a:r>
          </a:p>
        </p:txBody>
      </p:sp>
      <p:sp>
        <p:nvSpPr>
          <p:cNvPr id="231" name="TextBox 230">
            <a:extLst>
              <a:ext uri="{FF2B5EF4-FFF2-40B4-BE49-F238E27FC236}">
                <a16:creationId xmlns:a16="http://schemas.microsoft.com/office/drawing/2014/main" id="{990BC8DE-D140-D67F-4DB2-3E28F6603F37}"/>
              </a:ext>
            </a:extLst>
          </p:cNvPr>
          <p:cNvSpPr txBox="1"/>
          <p:nvPr/>
        </p:nvSpPr>
        <p:spPr>
          <a:xfrm>
            <a:off x="1869355" y="1849619"/>
            <a:ext cx="312906" cy="369332"/>
          </a:xfrm>
          <a:prstGeom prst="rect">
            <a:avLst/>
          </a:prstGeom>
          <a:noFill/>
        </p:spPr>
        <p:txBody>
          <a:bodyPr wrap="none" rtlCol="0">
            <a:spAutoFit/>
          </a:bodyPr>
          <a:lstStyle/>
          <a:p>
            <a:r>
              <a:rPr lang="en-IN"/>
              <a:t>1</a:t>
            </a:r>
          </a:p>
        </p:txBody>
      </p:sp>
      <p:sp>
        <p:nvSpPr>
          <p:cNvPr id="232" name="TextBox 231">
            <a:extLst>
              <a:ext uri="{FF2B5EF4-FFF2-40B4-BE49-F238E27FC236}">
                <a16:creationId xmlns:a16="http://schemas.microsoft.com/office/drawing/2014/main" id="{5C924211-1EBA-EB95-CF11-7A9F744F29DC}"/>
              </a:ext>
            </a:extLst>
          </p:cNvPr>
          <p:cNvSpPr txBox="1"/>
          <p:nvPr/>
        </p:nvSpPr>
        <p:spPr>
          <a:xfrm>
            <a:off x="2050146" y="2754445"/>
            <a:ext cx="63795" cy="369332"/>
          </a:xfrm>
          <a:prstGeom prst="rect">
            <a:avLst/>
          </a:prstGeom>
          <a:noFill/>
        </p:spPr>
        <p:txBody>
          <a:bodyPr wrap="square" rtlCol="0">
            <a:spAutoFit/>
          </a:bodyPr>
          <a:lstStyle/>
          <a:p>
            <a:r>
              <a:rPr lang="en-IN"/>
              <a:t>m</a:t>
            </a:r>
          </a:p>
        </p:txBody>
      </p:sp>
      <p:cxnSp>
        <p:nvCxnSpPr>
          <p:cNvPr id="235" name="Straight Connector 234">
            <a:extLst>
              <a:ext uri="{FF2B5EF4-FFF2-40B4-BE49-F238E27FC236}">
                <a16:creationId xmlns:a16="http://schemas.microsoft.com/office/drawing/2014/main" id="{BB2A5EB6-4384-3ADD-7109-4AD806E905D8}"/>
              </a:ext>
            </a:extLst>
          </p:cNvPr>
          <p:cNvCxnSpPr>
            <a:cxnSpLocks/>
            <a:endCxn id="236" idx="1"/>
          </p:cNvCxnSpPr>
          <p:nvPr/>
        </p:nvCxnSpPr>
        <p:spPr>
          <a:xfrm flipV="1">
            <a:off x="3369829" y="4049662"/>
            <a:ext cx="1104104" cy="586836"/>
          </a:xfrm>
          <a:prstGeom prst="line">
            <a:avLst/>
          </a:prstGeom>
        </p:spPr>
        <p:style>
          <a:lnRef idx="1">
            <a:schemeClr val="accent1"/>
          </a:lnRef>
          <a:fillRef idx="0">
            <a:schemeClr val="accent1"/>
          </a:fillRef>
          <a:effectRef idx="0">
            <a:schemeClr val="accent1"/>
          </a:effectRef>
          <a:fontRef idx="minor">
            <a:schemeClr val="tx1"/>
          </a:fontRef>
        </p:style>
      </p:cxnSp>
      <p:sp>
        <p:nvSpPr>
          <p:cNvPr id="236" name="Diamond 235">
            <a:extLst>
              <a:ext uri="{FF2B5EF4-FFF2-40B4-BE49-F238E27FC236}">
                <a16:creationId xmlns:a16="http://schemas.microsoft.com/office/drawing/2014/main" id="{A52AB488-FF61-97C4-E6BF-32FA48DD86B1}"/>
              </a:ext>
            </a:extLst>
          </p:cNvPr>
          <p:cNvSpPr/>
          <p:nvPr/>
        </p:nvSpPr>
        <p:spPr>
          <a:xfrm>
            <a:off x="4473933" y="3718332"/>
            <a:ext cx="1289817" cy="662660"/>
          </a:xfrm>
          <a:prstGeom prst="diamond">
            <a:avLst/>
          </a:prstGeom>
          <a:ln>
            <a:solidFill>
              <a:schemeClr val="accent1">
                <a:lumMod val="60000"/>
                <a:lumOff val="4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IN">
                <a:solidFill>
                  <a:schemeClr val="accent5">
                    <a:lumMod val="75000"/>
                  </a:schemeClr>
                </a:solidFill>
              </a:rPr>
              <a:t>manages</a:t>
            </a:r>
          </a:p>
        </p:txBody>
      </p:sp>
      <p:cxnSp>
        <p:nvCxnSpPr>
          <p:cNvPr id="240" name="Straight Connector 239">
            <a:extLst>
              <a:ext uri="{FF2B5EF4-FFF2-40B4-BE49-F238E27FC236}">
                <a16:creationId xmlns:a16="http://schemas.microsoft.com/office/drawing/2014/main" id="{7D4F0E5E-BDB2-4C46-ED4F-922386F4AF85}"/>
              </a:ext>
            </a:extLst>
          </p:cNvPr>
          <p:cNvCxnSpPr>
            <a:cxnSpLocks/>
            <a:stCxn id="236" idx="3"/>
            <a:endCxn id="117" idx="1"/>
          </p:cNvCxnSpPr>
          <p:nvPr/>
        </p:nvCxnSpPr>
        <p:spPr>
          <a:xfrm flipV="1">
            <a:off x="5763750" y="3838378"/>
            <a:ext cx="1665889" cy="211284"/>
          </a:xfrm>
          <a:prstGeom prst="line">
            <a:avLst/>
          </a:prstGeom>
        </p:spPr>
        <p:style>
          <a:lnRef idx="1">
            <a:schemeClr val="accent1"/>
          </a:lnRef>
          <a:fillRef idx="0">
            <a:schemeClr val="accent1"/>
          </a:fillRef>
          <a:effectRef idx="0">
            <a:schemeClr val="accent1"/>
          </a:effectRef>
          <a:fontRef idx="minor">
            <a:schemeClr val="tx1"/>
          </a:fontRef>
        </p:style>
      </p:cxnSp>
      <p:sp>
        <p:nvSpPr>
          <p:cNvPr id="243" name="TextBox 242">
            <a:extLst>
              <a:ext uri="{FF2B5EF4-FFF2-40B4-BE49-F238E27FC236}">
                <a16:creationId xmlns:a16="http://schemas.microsoft.com/office/drawing/2014/main" id="{CBF20F87-47EF-DF48-7015-6E580B4E6122}"/>
              </a:ext>
            </a:extLst>
          </p:cNvPr>
          <p:cNvSpPr txBox="1"/>
          <p:nvPr/>
        </p:nvSpPr>
        <p:spPr>
          <a:xfrm>
            <a:off x="3896572" y="3932791"/>
            <a:ext cx="377026" cy="369332"/>
          </a:xfrm>
          <a:prstGeom prst="rect">
            <a:avLst/>
          </a:prstGeom>
          <a:noFill/>
        </p:spPr>
        <p:txBody>
          <a:bodyPr wrap="none" rtlCol="0">
            <a:spAutoFit/>
          </a:bodyPr>
          <a:lstStyle/>
          <a:p>
            <a:r>
              <a:rPr lang="en-IN"/>
              <a:t>m</a:t>
            </a:r>
          </a:p>
        </p:txBody>
      </p:sp>
      <p:sp>
        <p:nvSpPr>
          <p:cNvPr id="244" name="TextBox 243">
            <a:extLst>
              <a:ext uri="{FF2B5EF4-FFF2-40B4-BE49-F238E27FC236}">
                <a16:creationId xmlns:a16="http://schemas.microsoft.com/office/drawing/2014/main" id="{8EA0C1E4-2A28-118B-3367-6DA8136979AE}"/>
              </a:ext>
            </a:extLst>
          </p:cNvPr>
          <p:cNvSpPr txBox="1"/>
          <p:nvPr/>
        </p:nvSpPr>
        <p:spPr>
          <a:xfrm>
            <a:off x="6593180" y="3600682"/>
            <a:ext cx="312906" cy="369332"/>
          </a:xfrm>
          <a:prstGeom prst="rect">
            <a:avLst/>
          </a:prstGeom>
          <a:noFill/>
        </p:spPr>
        <p:txBody>
          <a:bodyPr wrap="none" rtlCol="0">
            <a:spAutoFit/>
          </a:bodyPr>
          <a:lstStyle/>
          <a:p>
            <a:r>
              <a:rPr lang="en-IN"/>
              <a:t>n</a:t>
            </a:r>
          </a:p>
        </p:txBody>
      </p:sp>
      <p:sp>
        <p:nvSpPr>
          <p:cNvPr id="250" name="Oval 249">
            <a:extLst>
              <a:ext uri="{FF2B5EF4-FFF2-40B4-BE49-F238E27FC236}">
                <a16:creationId xmlns:a16="http://schemas.microsoft.com/office/drawing/2014/main" id="{286D1105-12E7-747E-5B41-8622668F1D80}"/>
              </a:ext>
            </a:extLst>
          </p:cNvPr>
          <p:cNvSpPr/>
          <p:nvPr/>
        </p:nvSpPr>
        <p:spPr>
          <a:xfrm>
            <a:off x="4210028" y="5901247"/>
            <a:ext cx="1078020" cy="379500"/>
          </a:xfrm>
          <a:prstGeom prst="ellipse">
            <a:avLst/>
          </a:prstGeom>
          <a:ln>
            <a:solidFill>
              <a:schemeClr val="accent6">
                <a:lumMod val="60000"/>
                <a:lumOff val="4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IN" err="1">
                <a:ln>
                  <a:solidFill>
                    <a:schemeClr val="accent6">
                      <a:lumMod val="60000"/>
                      <a:lumOff val="40000"/>
                    </a:schemeClr>
                  </a:solidFill>
                </a:ln>
              </a:rPr>
              <a:t>spsub</a:t>
            </a:r>
            <a:endParaRPr lang="en-IN">
              <a:ln>
                <a:solidFill>
                  <a:schemeClr val="accent6">
                    <a:lumMod val="60000"/>
                    <a:lumOff val="40000"/>
                  </a:schemeClr>
                </a:solidFill>
              </a:ln>
            </a:endParaRPr>
          </a:p>
        </p:txBody>
      </p:sp>
      <p:cxnSp>
        <p:nvCxnSpPr>
          <p:cNvPr id="252" name="Straight Connector 251">
            <a:extLst>
              <a:ext uri="{FF2B5EF4-FFF2-40B4-BE49-F238E27FC236}">
                <a16:creationId xmlns:a16="http://schemas.microsoft.com/office/drawing/2014/main" id="{8AF4B4B4-C9C5-F9AC-AB52-77FB37B86A12}"/>
              </a:ext>
            </a:extLst>
          </p:cNvPr>
          <p:cNvCxnSpPr>
            <a:stCxn id="250" idx="7"/>
          </p:cNvCxnSpPr>
          <p:nvPr/>
        </p:nvCxnSpPr>
        <p:spPr>
          <a:xfrm flipV="1">
            <a:off x="5130176" y="5692304"/>
            <a:ext cx="1212930" cy="264519"/>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423038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6333744"/>
            <a:ext cx="12189460" cy="64135"/>
          </a:xfrm>
          <a:custGeom>
            <a:avLst/>
            <a:gdLst/>
            <a:ahLst/>
            <a:cxnLst/>
            <a:rect l="l" t="t" r="r" b="b"/>
            <a:pathLst>
              <a:path w="12189460" h="64135">
                <a:moveTo>
                  <a:pt x="12188952" y="0"/>
                </a:moveTo>
                <a:lnTo>
                  <a:pt x="0" y="0"/>
                </a:lnTo>
                <a:lnTo>
                  <a:pt x="0" y="64007"/>
                </a:lnTo>
                <a:lnTo>
                  <a:pt x="12188952" y="64007"/>
                </a:lnTo>
                <a:lnTo>
                  <a:pt x="12188952" y="0"/>
                </a:lnTo>
                <a:close/>
              </a:path>
            </a:pathLst>
          </a:custGeom>
          <a:solidFill>
            <a:srgbClr val="E38312"/>
          </a:solidFill>
        </p:spPr>
        <p:txBody>
          <a:bodyPr wrap="square" lIns="0" tIns="0" rIns="0" bIns="0" rtlCol="0"/>
          <a:lstStyle/>
          <a:p>
            <a:endParaRPr/>
          </a:p>
        </p:txBody>
      </p:sp>
      <p:grpSp>
        <p:nvGrpSpPr>
          <p:cNvPr id="3" name="object 3"/>
          <p:cNvGrpSpPr/>
          <p:nvPr/>
        </p:nvGrpSpPr>
        <p:grpSpPr>
          <a:xfrm>
            <a:off x="-6350" y="-6350"/>
            <a:ext cx="12204700" cy="767080"/>
            <a:chOff x="-6350" y="-6350"/>
            <a:chExt cx="12204700" cy="767080"/>
          </a:xfrm>
        </p:grpSpPr>
        <p:pic>
          <p:nvPicPr>
            <p:cNvPr id="4" name="object 4"/>
            <p:cNvPicPr/>
            <p:nvPr/>
          </p:nvPicPr>
          <p:blipFill>
            <a:blip r:embed="rId2" cstate="print"/>
            <a:stretch>
              <a:fillRect/>
            </a:stretch>
          </p:blipFill>
          <p:spPr>
            <a:xfrm>
              <a:off x="0" y="0"/>
              <a:ext cx="12192000" cy="754379"/>
            </a:xfrm>
            <a:prstGeom prst="rect">
              <a:avLst/>
            </a:prstGeom>
          </p:spPr>
        </p:pic>
        <p:sp>
          <p:nvSpPr>
            <p:cNvPr id="5" name="object 5"/>
            <p:cNvSpPr/>
            <p:nvPr/>
          </p:nvSpPr>
          <p:spPr>
            <a:xfrm>
              <a:off x="0" y="0"/>
              <a:ext cx="12192000" cy="754380"/>
            </a:xfrm>
            <a:custGeom>
              <a:avLst/>
              <a:gdLst/>
              <a:ahLst/>
              <a:cxnLst/>
              <a:rect l="l" t="t" r="r" b="b"/>
              <a:pathLst>
                <a:path w="12192000" h="754380">
                  <a:moveTo>
                    <a:pt x="0" y="754379"/>
                  </a:moveTo>
                  <a:lnTo>
                    <a:pt x="12192000" y="754379"/>
                  </a:lnTo>
                  <a:lnTo>
                    <a:pt x="12192000" y="0"/>
                  </a:lnTo>
                  <a:lnTo>
                    <a:pt x="0" y="0"/>
                  </a:lnTo>
                  <a:lnTo>
                    <a:pt x="0" y="754379"/>
                  </a:lnTo>
                  <a:close/>
                </a:path>
              </a:pathLst>
            </a:custGeom>
            <a:ln w="12700">
              <a:solidFill>
                <a:srgbClr val="E38312"/>
              </a:solidFill>
            </a:ln>
          </p:spPr>
          <p:txBody>
            <a:bodyPr wrap="square" lIns="0" tIns="0" rIns="0" bIns="0" rtlCol="0"/>
            <a:lstStyle/>
            <a:p>
              <a:endParaRPr/>
            </a:p>
          </p:txBody>
        </p:sp>
        <p:pic>
          <p:nvPicPr>
            <p:cNvPr id="6" name="object 6"/>
            <p:cNvPicPr/>
            <p:nvPr/>
          </p:nvPicPr>
          <p:blipFill>
            <a:blip r:embed="rId3" cstate="print"/>
            <a:stretch>
              <a:fillRect/>
            </a:stretch>
          </p:blipFill>
          <p:spPr>
            <a:xfrm>
              <a:off x="4454652" y="204228"/>
              <a:ext cx="3301746" cy="406133"/>
            </a:xfrm>
            <a:prstGeom prst="rect">
              <a:avLst/>
            </a:prstGeom>
          </p:spPr>
        </p:pic>
        <p:pic>
          <p:nvPicPr>
            <p:cNvPr id="7" name="object 7"/>
            <p:cNvPicPr/>
            <p:nvPr/>
          </p:nvPicPr>
          <p:blipFill>
            <a:blip r:embed="rId4" cstate="print"/>
            <a:stretch>
              <a:fillRect/>
            </a:stretch>
          </p:blipFill>
          <p:spPr>
            <a:xfrm>
              <a:off x="4436109" y="186181"/>
              <a:ext cx="3301745" cy="405003"/>
            </a:xfrm>
            <a:prstGeom prst="rect">
              <a:avLst/>
            </a:prstGeom>
          </p:spPr>
        </p:pic>
      </p:grpSp>
      <p:sp>
        <p:nvSpPr>
          <p:cNvPr id="8" name="object 8"/>
          <p:cNvSpPr txBox="1"/>
          <p:nvPr/>
        </p:nvSpPr>
        <p:spPr>
          <a:xfrm>
            <a:off x="78739" y="1923415"/>
            <a:ext cx="11989435" cy="2782813"/>
          </a:xfrm>
          <a:prstGeom prst="rect">
            <a:avLst/>
          </a:prstGeom>
        </p:spPr>
        <p:txBody>
          <a:bodyPr vert="horz" wrap="square" lIns="0" tIns="12700" rIns="0" bIns="0" rtlCol="0">
            <a:spAutoFit/>
          </a:bodyPr>
          <a:lstStyle/>
          <a:p>
            <a:pPr marL="12700" marR="506095">
              <a:lnSpc>
                <a:spcPct val="100000"/>
              </a:lnSpc>
              <a:spcBef>
                <a:spcPts val="100"/>
              </a:spcBef>
            </a:pPr>
            <a:r>
              <a:rPr sz="1800" spc="-20">
                <a:solidFill>
                  <a:srgbClr val="8E4220"/>
                </a:solidFill>
                <a:latin typeface="Trebuchet MS"/>
                <a:cs typeface="Trebuchet MS"/>
              </a:rPr>
              <a:t>The</a:t>
            </a:r>
            <a:r>
              <a:rPr sz="1800" spc="-5">
                <a:solidFill>
                  <a:srgbClr val="8E4220"/>
                </a:solidFill>
                <a:latin typeface="Trebuchet MS"/>
                <a:cs typeface="Trebuchet MS"/>
              </a:rPr>
              <a:t> </a:t>
            </a:r>
            <a:r>
              <a:rPr lang="en-US" spc="-5">
                <a:solidFill>
                  <a:schemeClr val="tx2">
                    <a:lumMod val="60000"/>
                    <a:lumOff val="40000"/>
                  </a:schemeClr>
                </a:solidFill>
                <a:latin typeface="Trebuchet MS"/>
                <a:cs typeface="Trebuchet MS"/>
              </a:rPr>
              <a:t>college management system</a:t>
            </a:r>
            <a:r>
              <a:rPr sz="1800" spc="25">
                <a:solidFill>
                  <a:schemeClr val="tx2">
                    <a:lumMod val="60000"/>
                    <a:lumOff val="40000"/>
                  </a:schemeClr>
                </a:solidFill>
                <a:latin typeface="Trebuchet MS"/>
                <a:cs typeface="Trebuchet MS"/>
              </a:rPr>
              <a:t> </a:t>
            </a:r>
            <a:r>
              <a:rPr sz="1800">
                <a:solidFill>
                  <a:srgbClr val="8E4220"/>
                </a:solidFill>
                <a:latin typeface="Trebuchet MS"/>
                <a:cs typeface="Trebuchet MS"/>
              </a:rPr>
              <a:t>software</a:t>
            </a:r>
            <a:r>
              <a:rPr sz="1800" spc="-5">
                <a:solidFill>
                  <a:srgbClr val="8E4220"/>
                </a:solidFill>
                <a:latin typeface="Trebuchet MS"/>
                <a:cs typeface="Trebuchet MS"/>
              </a:rPr>
              <a:t> </a:t>
            </a:r>
            <a:r>
              <a:rPr sz="1800">
                <a:solidFill>
                  <a:srgbClr val="8E4220"/>
                </a:solidFill>
                <a:latin typeface="Trebuchet MS"/>
                <a:cs typeface="Trebuchet MS"/>
              </a:rPr>
              <a:t>market</a:t>
            </a:r>
            <a:r>
              <a:rPr sz="1800" spc="5">
                <a:solidFill>
                  <a:srgbClr val="8E4220"/>
                </a:solidFill>
                <a:latin typeface="Trebuchet MS"/>
                <a:cs typeface="Trebuchet MS"/>
              </a:rPr>
              <a:t> </a:t>
            </a:r>
            <a:r>
              <a:rPr sz="1800">
                <a:solidFill>
                  <a:srgbClr val="8E4220"/>
                </a:solidFill>
                <a:latin typeface="Trebuchet MS"/>
                <a:cs typeface="Trebuchet MS"/>
              </a:rPr>
              <a:t>is</a:t>
            </a:r>
            <a:r>
              <a:rPr sz="1800" spc="25">
                <a:solidFill>
                  <a:srgbClr val="8E4220"/>
                </a:solidFill>
                <a:latin typeface="Trebuchet MS"/>
                <a:cs typeface="Trebuchet MS"/>
              </a:rPr>
              <a:t> </a:t>
            </a:r>
            <a:r>
              <a:rPr sz="1800">
                <a:solidFill>
                  <a:srgbClr val="8E4220"/>
                </a:solidFill>
                <a:latin typeface="Trebuchet MS"/>
                <a:cs typeface="Trebuchet MS"/>
              </a:rPr>
              <a:t>rapidly</a:t>
            </a:r>
            <a:r>
              <a:rPr sz="1800" spc="40">
                <a:solidFill>
                  <a:srgbClr val="8E4220"/>
                </a:solidFill>
                <a:latin typeface="Trebuchet MS"/>
                <a:cs typeface="Trebuchet MS"/>
              </a:rPr>
              <a:t> </a:t>
            </a:r>
            <a:r>
              <a:rPr sz="1800">
                <a:solidFill>
                  <a:srgbClr val="8E4220"/>
                </a:solidFill>
                <a:latin typeface="Trebuchet MS"/>
                <a:cs typeface="Trebuchet MS"/>
              </a:rPr>
              <a:t>changing and</a:t>
            </a:r>
            <a:r>
              <a:rPr sz="1800" spc="5">
                <a:solidFill>
                  <a:srgbClr val="8E4220"/>
                </a:solidFill>
                <a:latin typeface="Trebuchet MS"/>
                <a:cs typeface="Trebuchet MS"/>
              </a:rPr>
              <a:t> </a:t>
            </a:r>
            <a:r>
              <a:rPr sz="1800">
                <a:solidFill>
                  <a:srgbClr val="8E4220"/>
                </a:solidFill>
                <a:latin typeface="Trebuchet MS"/>
                <a:cs typeface="Trebuchet MS"/>
              </a:rPr>
              <a:t>creating greater</a:t>
            </a:r>
            <a:r>
              <a:rPr sz="1800" spc="20">
                <a:solidFill>
                  <a:srgbClr val="8E4220"/>
                </a:solidFill>
                <a:latin typeface="Trebuchet MS"/>
                <a:cs typeface="Trebuchet MS"/>
              </a:rPr>
              <a:t> </a:t>
            </a:r>
            <a:r>
              <a:rPr sz="1800">
                <a:solidFill>
                  <a:srgbClr val="8E4220"/>
                </a:solidFill>
                <a:latin typeface="Trebuchet MS"/>
                <a:cs typeface="Trebuchet MS"/>
              </a:rPr>
              <a:t>opportunities</a:t>
            </a:r>
            <a:r>
              <a:rPr sz="1800" spc="50">
                <a:solidFill>
                  <a:srgbClr val="8E4220"/>
                </a:solidFill>
                <a:latin typeface="Trebuchet MS"/>
                <a:cs typeface="Trebuchet MS"/>
              </a:rPr>
              <a:t> </a:t>
            </a:r>
            <a:r>
              <a:rPr sz="1800" spc="-25">
                <a:solidFill>
                  <a:srgbClr val="8E4220"/>
                </a:solidFill>
                <a:latin typeface="Trebuchet MS"/>
                <a:cs typeface="Trebuchet MS"/>
              </a:rPr>
              <a:t>for </a:t>
            </a:r>
            <a:r>
              <a:rPr sz="1800">
                <a:solidFill>
                  <a:srgbClr val="8E4220"/>
                </a:solidFill>
                <a:latin typeface="Trebuchet MS"/>
                <a:cs typeface="Trebuchet MS"/>
              </a:rPr>
              <a:t>students, administrators,</a:t>
            </a:r>
            <a:r>
              <a:rPr sz="1800" spc="-5">
                <a:solidFill>
                  <a:srgbClr val="8E4220"/>
                </a:solidFill>
                <a:latin typeface="Trebuchet MS"/>
                <a:cs typeface="Trebuchet MS"/>
              </a:rPr>
              <a:t> </a:t>
            </a:r>
            <a:r>
              <a:rPr sz="1800">
                <a:solidFill>
                  <a:srgbClr val="8E4220"/>
                </a:solidFill>
                <a:latin typeface="Trebuchet MS"/>
                <a:cs typeface="Trebuchet MS"/>
              </a:rPr>
              <a:t>and</a:t>
            </a:r>
            <a:r>
              <a:rPr sz="1800" spc="-5">
                <a:solidFill>
                  <a:srgbClr val="8E4220"/>
                </a:solidFill>
                <a:latin typeface="Trebuchet MS"/>
                <a:cs typeface="Trebuchet MS"/>
              </a:rPr>
              <a:t> </a:t>
            </a:r>
            <a:r>
              <a:rPr sz="1800">
                <a:solidFill>
                  <a:srgbClr val="8E4220"/>
                </a:solidFill>
                <a:latin typeface="Trebuchet MS"/>
                <a:cs typeface="Trebuchet MS"/>
              </a:rPr>
              <a:t>educators</a:t>
            </a:r>
            <a:r>
              <a:rPr sz="1800" spc="-10">
                <a:solidFill>
                  <a:srgbClr val="8E4220"/>
                </a:solidFill>
                <a:latin typeface="Trebuchet MS"/>
                <a:cs typeface="Trebuchet MS"/>
              </a:rPr>
              <a:t> </a:t>
            </a:r>
            <a:r>
              <a:rPr sz="1800">
                <a:solidFill>
                  <a:srgbClr val="8E4220"/>
                </a:solidFill>
                <a:latin typeface="Trebuchet MS"/>
                <a:cs typeface="Trebuchet MS"/>
              </a:rPr>
              <a:t>to</a:t>
            </a:r>
            <a:r>
              <a:rPr sz="1800" spc="10">
                <a:solidFill>
                  <a:srgbClr val="8E4220"/>
                </a:solidFill>
                <a:latin typeface="Trebuchet MS"/>
                <a:cs typeface="Trebuchet MS"/>
              </a:rPr>
              <a:t> </a:t>
            </a:r>
            <a:r>
              <a:rPr sz="1800" spc="-40">
                <a:solidFill>
                  <a:srgbClr val="8E4220"/>
                </a:solidFill>
                <a:latin typeface="Trebuchet MS"/>
                <a:cs typeface="Trebuchet MS"/>
              </a:rPr>
              <a:t>interact.</a:t>
            </a:r>
            <a:r>
              <a:rPr sz="1800" spc="5">
                <a:solidFill>
                  <a:srgbClr val="8E4220"/>
                </a:solidFill>
                <a:latin typeface="Trebuchet MS"/>
                <a:cs typeface="Trebuchet MS"/>
              </a:rPr>
              <a:t> </a:t>
            </a:r>
            <a:r>
              <a:rPr sz="1800" spc="-10">
                <a:solidFill>
                  <a:srgbClr val="8E4220"/>
                </a:solidFill>
                <a:latin typeface="Trebuchet MS"/>
                <a:cs typeface="Trebuchet MS"/>
              </a:rPr>
              <a:t>With</a:t>
            </a:r>
            <a:r>
              <a:rPr sz="1800" spc="15">
                <a:solidFill>
                  <a:srgbClr val="8E4220"/>
                </a:solidFill>
                <a:latin typeface="Trebuchet MS"/>
                <a:cs typeface="Trebuchet MS"/>
              </a:rPr>
              <a:t> </a:t>
            </a:r>
            <a:r>
              <a:rPr sz="1800">
                <a:solidFill>
                  <a:srgbClr val="8E4220"/>
                </a:solidFill>
                <a:latin typeface="Trebuchet MS"/>
                <a:cs typeface="Trebuchet MS"/>
              </a:rPr>
              <a:t>the</a:t>
            </a:r>
            <a:r>
              <a:rPr sz="1800" spc="10">
                <a:solidFill>
                  <a:srgbClr val="8E4220"/>
                </a:solidFill>
                <a:latin typeface="Trebuchet MS"/>
                <a:cs typeface="Trebuchet MS"/>
              </a:rPr>
              <a:t> </a:t>
            </a:r>
            <a:r>
              <a:rPr sz="1800">
                <a:solidFill>
                  <a:srgbClr val="8E4220"/>
                </a:solidFill>
                <a:latin typeface="Trebuchet MS"/>
                <a:cs typeface="Trebuchet MS"/>
              </a:rPr>
              <a:t>ever-evolving</a:t>
            </a:r>
            <a:r>
              <a:rPr sz="1800" spc="-20">
                <a:solidFill>
                  <a:srgbClr val="8E4220"/>
                </a:solidFill>
                <a:latin typeface="Trebuchet MS"/>
                <a:cs typeface="Trebuchet MS"/>
              </a:rPr>
              <a:t> </a:t>
            </a:r>
            <a:r>
              <a:rPr sz="1800">
                <a:solidFill>
                  <a:srgbClr val="8E4220"/>
                </a:solidFill>
                <a:latin typeface="Trebuchet MS"/>
                <a:cs typeface="Trebuchet MS"/>
              </a:rPr>
              <a:t>technology</a:t>
            </a:r>
            <a:r>
              <a:rPr sz="1800" spc="-20">
                <a:solidFill>
                  <a:srgbClr val="8E4220"/>
                </a:solidFill>
                <a:latin typeface="Trebuchet MS"/>
                <a:cs typeface="Trebuchet MS"/>
              </a:rPr>
              <a:t> </a:t>
            </a:r>
            <a:r>
              <a:rPr sz="1800">
                <a:solidFill>
                  <a:srgbClr val="8E4220"/>
                </a:solidFill>
                <a:latin typeface="Trebuchet MS"/>
                <a:cs typeface="Trebuchet MS"/>
              </a:rPr>
              <a:t>of</a:t>
            </a:r>
            <a:r>
              <a:rPr sz="1800" spc="20">
                <a:solidFill>
                  <a:srgbClr val="8E4220"/>
                </a:solidFill>
                <a:latin typeface="Trebuchet MS"/>
                <a:cs typeface="Trebuchet MS"/>
              </a:rPr>
              <a:t> </a:t>
            </a:r>
            <a:r>
              <a:rPr sz="1800">
                <a:solidFill>
                  <a:schemeClr val="tx2">
                    <a:lumMod val="60000"/>
                    <a:lumOff val="40000"/>
                  </a:schemeClr>
                </a:solidFill>
                <a:latin typeface="Trebuchet MS"/>
                <a:cs typeface="Trebuchet MS"/>
              </a:rPr>
              <a:t>college</a:t>
            </a:r>
            <a:r>
              <a:rPr sz="1800" spc="-20">
                <a:solidFill>
                  <a:schemeClr val="tx2">
                    <a:lumMod val="60000"/>
                    <a:lumOff val="40000"/>
                  </a:schemeClr>
                </a:solidFill>
                <a:latin typeface="Trebuchet MS"/>
                <a:cs typeface="Trebuchet MS"/>
              </a:rPr>
              <a:t> </a:t>
            </a:r>
            <a:r>
              <a:rPr sz="1800" spc="-10">
                <a:solidFill>
                  <a:schemeClr val="tx2">
                    <a:lumMod val="60000"/>
                    <a:lumOff val="40000"/>
                  </a:schemeClr>
                </a:solidFill>
                <a:latin typeface="Trebuchet MS"/>
                <a:cs typeface="Trebuchet MS"/>
              </a:rPr>
              <a:t>management </a:t>
            </a:r>
            <a:r>
              <a:rPr sz="1800">
                <a:solidFill>
                  <a:schemeClr val="tx2">
                    <a:lumMod val="60000"/>
                    <a:lumOff val="40000"/>
                  </a:schemeClr>
                </a:solidFill>
                <a:latin typeface="Trebuchet MS"/>
                <a:cs typeface="Trebuchet MS"/>
              </a:rPr>
              <a:t>systems</a:t>
            </a:r>
            <a:r>
              <a:rPr sz="1800">
                <a:solidFill>
                  <a:srgbClr val="8E4220"/>
                </a:solidFill>
                <a:latin typeface="Trebuchet MS"/>
                <a:cs typeface="Trebuchet MS"/>
              </a:rPr>
              <a:t>,</a:t>
            </a:r>
            <a:r>
              <a:rPr sz="1800" spc="-20">
                <a:solidFill>
                  <a:srgbClr val="8E4220"/>
                </a:solidFill>
                <a:latin typeface="Trebuchet MS"/>
                <a:cs typeface="Trebuchet MS"/>
              </a:rPr>
              <a:t> </a:t>
            </a:r>
            <a:r>
              <a:rPr sz="1800">
                <a:solidFill>
                  <a:srgbClr val="8E4220"/>
                </a:solidFill>
                <a:latin typeface="Trebuchet MS"/>
                <a:cs typeface="Trebuchet MS"/>
              </a:rPr>
              <a:t>institutions</a:t>
            </a:r>
            <a:r>
              <a:rPr sz="1800" spc="25">
                <a:solidFill>
                  <a:srgbClr val="8E4220"/>
                </a:solidFill>
                <a:latin typeface="Trebuchet MS"/>
                <a:cs typeface="Trebuchet MS"/>
              </a:rPr>
              <a:t> </a:t>
            </a:r>
            <a:r>
              <a:rPr sz="1800">
                <a:solidFill>
                  <a:srgbClr val="8E4220"/>
                </a:solidFill>
                <a:latin typeface="Trebuchet MS"/>
                <a:cs typeface="Trebuchet MS"/>
              </a:rPr>
              <a:t>can</a:t>
            </a:r>
            <a:r>
              <a:rPr sz="1800" spc="-15">
                <a:solidFill>
                  <a:srgbClr val="8E4220"/>
                </a:solidFill>
                <a:latin typeface="Trebuchet MS"/>
                <a:cs typeface="Trebuchet MS"/>
              </a:rPr>
              <a:t> </a:t>
            </a:r>
            <a:r>
              <a:rPr sz="1800">
                <a:solidFill>
                  <a:srgbClr val="8E4220"/>
                </a:solidFill>
                <a:latin typeface="Trebuchet MS"/>
                <a:cs typeface="Trebuchet MS"/>
              </a:rPr>
              <a:t>provide</a:t>
            </a:r>
            <a:r>
              <a:rPr sz="1800" spc="5">
                <a:solidFill>
                  <a:srgbClr val="8E4220"/>
                </a:solidFill>
                <a:latin typeface="Trebuchet MS"/>
                <a:cs typeface="Trebuchet MS"/>
              </a:rPr>
              <a:t> </a:t>
            </a:r>
            <a:r>
              <a:rPr sz="1800" spc="-10">
                <a:solidFill>
                  <a:srgbClr val="8E4220"/>
                </a:solidFill>
                <a:latin typeface="Trebuchet MS"/>
                <a:cs typeface="Trebuchet MS"/>
              </a:rPr>
              <a:t>better</a:t>
            </a:r>
            <a:r>
              <a:rPr sz="1800" spc="15">
                <a:solidFill>
                  <a:srgbClr val="8E4220"/>
                </a:solidFill>
                <a:latin typeface="Trebuchet MS"/>
                <a:cs typeface="Trebuchet MS"/>
              </a:rPr>
              <a:t> </a:t>
            </a:r>
            <a:r>
              <a:rPr sz="1800">
                <a:solidFill>
                  <a:srgbClr val="8E4220"/>
                </a:solidFill>
                <a:latin typeface="Trebuchet MS"/>
                <a:cs typeface="Trebuchet MS"/>
              </a:rPr>
              <a:t>access</a:t>
            </a:r>
            <a:r>
              <a:rPr sz="1800" spc="-30">
                <a:solidFill>
                  <a:srgbClr val="8E4220"/>
                </a:solidFill>
                <a:latin typeface="Trebuchet MS"/>
                <a:cs typeface="Trebuchet MS"/>
              </a:rPr>
              <a:t> </a:t>
            </a:r>
            <a:r>
              <a:rPr sz="1800">
                <a:solidFill>
                  <a:srgbClr val="8E4220"/>
                </a:solidFill>
                <a:latin typeface="Trebuchet MS"/>
                <a:cs typeface="Trebuchet MS"/>
              </a:rPr>
              <a:t>to</a:t>
            </a:r>
            <a:r>
              <a:rPr sz="1800" spc="5">
                <a:solidFill>
                  <a:srgbClr val="8E4220"/>
                </a:solidFill>
                <a:latin typeface="Trebuchet MS"/>
                <a:cs typeface="Trebuchet MS"/>
              </a:rPr>
              <a:t> </a:t>
            </a:r>
            <a:r>
              <a:rPr sz="1800">
                <a:solidFill>
                  <a:srgbClr val="8E4220"/>
                </a:solidFill>
                <a:latin typeface="Trebuchet MS"/>
                <a:cs typeface="Trebuchet MS"/>
              </a:rPr>
              <a:t>their</a:t>
            </a:r>
            <a:r>
              <a:rPr sz="1800" spc="5">
                <a:solidFill>
                  <a:srgbClr val="8E4220"/>
                </a:solidFill>
                <a:latin typeface="Trebuchet MS"/>
                <a:cs typeface="Trebuchet MS"/>
              </a:rPr>
              <a:t> </a:t>
            </a:r>
            <a:r>
              <a:rPr sz="1800">
                <a:solidFill>
                  <a:srgbClr val="8E4220"/>
                </a:solidFill>
                <a:latin typeface="Trebuchet MS"/>
                <a:cs typeface="Trebuchet MS"/>
              </a:rPr>
              <a:t>student’s</a:t>
            </a:r>
            <a:r>
              <a:rPr sz="1800" spc="5">
                <a:solidFill>
                  <a:srgbClr val="8E4220"/>
                </a:solidFill>
                <a:latin typeface="Trebuchet MS"/>
                <a:cs typeface="Trebuchet MS"/>
              </a:rPr>
              <a:t> </a:t>
            </a:r>
            <a:r>
              <a:rPr sz="1800">
                <a:solidFill>
                  <a:srgbClr val="8E4220"/>
                </a:solidFill>
                <a:latin typeface="Trebuchet MS"/>
                <a:cs typeface="Trebuchet MS"/>
              </a:rPr>
              <a:t>data</a:t>
            </a:r>
            <a:r>
              <a:rPr sz="1800" spc="-10">
                <a:solidFill>
                  <a:srgbClr val="8E4220"/>
                </a:solidFill>
                <a:latin typeface="Trebuchet MS"/>
                <a:cs typeface="Trebuchet MS"/>
              </a:rPr>
              <a:t> </a:t>
            </a:r>
            <a:r>
              <a:rPr sz="1800">
                <a:solidFill>
                  <a:srgbClr val="8E4220"/>
                </a:solidFill>
                <a:latin typeface="Trebuchet MS"/>
                <a:cs typeface="Trebuchet MS"/>
              </a:rPr>
              <a:t>and</a:t>
            </a:r>
            <a:r>
              <a:rPr sz="1800" spc="-25">
                <a:solidFill>
                  <a:srgbClr val="8E4220"/>
                </a:solidFill>
                <a:latin typeface="Trebuchet MS"/>
                <a:cs typeface="Trebuchet MS"/>
              </a:rPr>
              <a:t> </a:t>
            </a:r>
            <a:r>
              <a:rPr sz="1800">
                <a:solidFill>
                  <a:srgbClr val="8E4220"/>
                </a:solidFill>
                <a:latin typeface="Trebuchet MS"/>
                <a:cs typeface="Trebuchet MS"/>
              </a:rPr>
              <a:t>help</a:t>
            </a:r>
            <a:r>
              <a:rPr sz="1800" spc="5">
                <a:solidFill>
                  <a:srgbClr val="8E4220"/>
                </a:solidFill>
                <a:latin typeface="Trebuchet MS"/>
                <a:cs typeface="Trebuchet MS"/>
              </a:rPr>
              <a:t> </a:t>
            </a:r>
            <a:r>
              <a:rPr sz="1800" spc="-20">
                <a:solidFill>
                  <a:srgbClr val="8E4220"/>
                </a:solidFill>
                <a:latin typeface="Trebuchet MS"/>
                <a:cs typeface="Trebuchet MS"/>
              </a:rPr>
              <a:t>create</a:t>
            </a:r>
            <a:r>
              <a:rPr sz="1800" spc="-10">
                <a:solidFill>
                  <a:srgbClr val="8E4220"/>
                </a:solidFill>
                <a:latin typeface="Trebuchet MS"/>
                <a:cs typeface="Trebuchet MS"/>
              </a:rPr>
              <a:t> </a:t>
            </a:r>
            <a:r>
              <a:rPr sz="1800">
                <a:solidFill>
                  <a:srgbClr val="8E4220"/>
                </a:solidFill>
                <a:latin typeface="Trebuchet MS"/>
                <a:cs typeface="Trebuchet MS"/>
              </a:rPr>
              <a:t>a</a:t>
            </a:r>
            <a:r>
              <a:rPr sz="1800" spc="5">
                <a:solidFill>
                  <a:srgbClr val="8E4220"/>
                </a:solidFill>
                <a:latin typeface="Trebuchet MS"/>
                <a:cs typeface="Trebuchet MS"/>
              </a:rPr>
              <a:t> </a:t>
            </a:r>
            <a:r>
              <a:rPr sz="1800">
                <a:solidFill>
                  <a:srgbClr val="8E4220"/>
                </a:solidFill>
                <a:latin typeface="Trebuchet MS"/>
                <a:cs typeface="Trebuchet MS"/>
              </a:rPr>
              <a:t>more</a:t>
            </a:r>
            <a:r>
              <a:rPr sz="1800" spc="-20">
                <a:solidFill>
                  <a:srgbClr val="8E4220"/>
                </a:solidFill>
                <a:latin typeface="Trebuchet MS"/>
                <a:cs typeface="Trebuchet MS"/>
              </a:rPr>
              <a:t> </a:t>
            </a:r>
            <a:r>
              <a:rPr sz="1800" spc="-10">
                <a:solidFill>
                  <a:srgbClr val="8E4220"/>
                </a:solidFill>
                <a:latin typeface="Trebuchet MS"/>
                <a:cs typeface="Trebuchet MS"/>
              </a:rPr>
              <a:t>personalized </a:t>
            </a:r>
            <a:r>
              <a:rPr sz="1800">
                <a:solidFill>
                  <a:srgbClr val="8E4220"/>
                </a:solidFill>
                <a:latin typeface="Trebuchet MS"/>
                <a:cs typeface="Trebuchet MS"/>
              </a:rPr>
              <a:t>learning</a:t>
            </a:r>
            <a:r>
              <a:rPr sz="1800" spc="40">
                <a:solidFill>
                  <a:srgbClr val="8E4220"/>
                </a:solidFill>
                <a:latin typeface="Trebuchet MS"/>
                <a:cs typeface="Trebuchet MS"/>
              </a:rPr>
              <a:t> </a:t>
            </a:r>
            <a:r>
              <a:rPr sz="1800" spc="-10">
                <a:solidFill>
                  <a:srgbClr val="8E4220"/>
                </a:solidFill>
                <a:latin typeface="Trebuchet MS"/>
                <a:cs typeface="Trebuchet MS"/>
              </a:rPr>
              <a:t>experience.</a:t>
            </a:r>
            <a:endParaRPr sz="1800">
              <a:latin typeface="Trebuchet MS"/>
              <a:cs typeface="Trebuchet MS"/>
            </a:endParaRPr>
          </a:p>
          <a:p>
            <a:pPr marL="12700" marR="5080">
              <a:lnSpc>
                <a:spcPct val="100000"/>
              </a:lnSpc>
            </a:pPr>
            <a:r>
              <a:rPr sz="1800" spc="-20">
                <a:solidFill>
                  <a:srgbClr val="8E4220"/>
                </a:solidFill>
                <a:latin typeface="Trebuchet MS"/>
                <a:cs typeface="Trebuchet MS"/>
              </a:rPr>
              <a:t>The </a:t>
            </a:r>
            <a:r>
              <a:rPr sz="1800">
                <a:solidFill>
                  <a:srgbClr val="8E4220"/>
                </a:solidFill>
                <a:latin typeface="Trebuchet MS"/>
                <a:cs typeface="Trebuchet MS"/>
              </a:rPr>
              <a:t>trends</a:t>
            </a:r>
            <a:r>
              <a:rPr sz="1800" spc="10">
                <a:solidFill>
                  <a:srgbClr val="8E4220"/>
                </a:solidFill>
                <a:latin typeface="Trebuchet MS"/>
                <a:cs typeface="Trebuchet MS"/>
              </a:rPr>
              <a:t> </a:t>
            </a:r>
            <a:r>
              <a:rPr sz="1800">
                <a:solidFill>
                  <a:srgbClr val="8E4220"/>
                </a:solidFill>
                <a:latin typeface="Trebuchet MS"/>
                <a:cs typeface="Trebuchet MS"/>
              </a:rPr>
              <a:t>and</a:t>
            </a:r>
            <a:r>
              <a:rPr sz="1800" spc="-5">
                <a:solidFill>
                  <a:srgbClr val="8E4220"/>
                </a:solidFill>
                <a:latin typeface="Trebuchet MS"/>
                <a:cs typeface="Trebuchet MS"/>
              </a:rPr>
              <a:t> </a:t>
            </a:r>
            <a:r>
              <a:rPr sz="1800">
                <a:solidFill>
                  <a:srgbClr val="8E4220"/>
                </a:solidFill>
                <a:latin typeface="Trebuchet MS"/>
                <a:cs typeface="Trebuchet MS"/>
              </a:rPr>
              <a:t>predictions</a:t>
            </a:r>
            <a:r>
              <a:rPr sz="1800" spc="10">
                <a:solidFill>
                  <a:srgbClr val="8E4220"/>
                </a:solidFill>
                <a:latin typeface="Trebuchet MS"/>
                <a:cs typeface="Trebuchet MS"/>
              </a:rPr>
              <a:t> </a:t>
            </a:r>
            <a:r>
              <a:rPr sz="1800" spc="50">
                <a:solidFill>
                  <a:srgbClr val="8E4220"/>
                </a:solidFill>
                <a:latin typeface="Trebuchet MS"/>
                <a:cs typeface="Trebuchet MS"/>
              </a:rPr>
              <a:t>discussed</a:t>
            </a:r>
            <a:r>
              <a:rPr sz="1800" spc="15">
                <a:solidFill>
                  <a:srgbClr val="8E4220"/>
                </a:solidFill>
                <a:latin typeface="Trebuchet MS"/>
                <a:cs typeface="Trebuchet MS"/>
              </a:rPr>
              <a:t> </a:t>
            </a:r>
            <a:r>
              <a:rPr sz="1800">
                <a:solidFill>
                  <a:srgbClr val="8E4220"/>
                </a:solidFill>
                <a:latin typeface="Trebuchet MS"/>
                <a:cs typeface="Trebuchet MS"/>
              </a:rPr>
              <a:t>in</a:t>
            </a:r>
            <a:r>
              <a:rPr sz="1800" spc="10">
                <a:solidFill>
                  <a:srgbClr val="8E4220"/>
                </a:solidFill>
                <a:latin typeface="Trebuchet MS"/>
                <a:cs typeface="Trebuchet MS"/>
              </a:rPr>
              <a:t> </a:t>
            </a:r>
            <a:r>
              <a:rPr sz="1800">
                <a:solidFill>
                  <a:srgbClr val="8E4220"/>
                </a:solidFill>
                <a:latin typeface="Trebuchet MS"/>
                <a:cs typeface="Trebuchet MS"/>
              </a:rPr>
              <a:t>this</a:t>
            </a:r>
            <a:r>
              <a:rPr sz="1800" spc="15">
                <a:solidFill>
                  <a:srgbClr val="8E4220"/>
                </a:solidFill>
                <a:latin typeface="Trebuchet MS"/>
                <a:cs typeface="Trebuchet MS"/>
              </a:rPr>
              <a:t> </a:t>
            </a:r>
            <a:r>
              <a:rPr sz="1800">
                <a:solidFill>
                  <a:srgbClr val="8E4220"/>
                </a:solidFill>
                <a:latin typeface="Trebuchet MS"/>
                <a:cs typeface="Trebuchet MS"/>
              </a:rPr>
              <a:t>blog</a:t>
            </a:r>
            <a:r>
              <a:rPr sz="1800" spc="20">
                <a:solidFill>
                  <a:srgbClr val="8E4220"/>
                </a:solidFill>
                <a:latin typeface="Trebuchet MS"/>
                <a:cs typeface="Trebuchet MS"/>
              </a:rPr>
              <a:t> </a:t>
            </a:r>
            <a:r>
              <a:rPr sz="1800" spc="50">
                <a:solidFill>
                  <a:srgbClr val="8E4220"/>
                </a:solidFill>
                <a:latin typeface="Trebuchet MS"/>
                <a:cs typeface="Trebuchet MS"/>
              </a:rPr>
              <a:t>post</a:t>
            </a:r>
            <a:r>
              <a:rPr sz="1800">
                <a:solidFill>
                  <a:srgbClr val="8E4220"/>
                </a:solidFill>
                <a:latin typeface="Trebuchet MS"/>
                <a:cs typeface="Trebuchet MS"/>
              </a:rPr>
              <a:t> demonstrate</a:t>
            </a:r>
            <a:r>
              <a:rPr sz="1800" spc="-25">
                <a:solidFill>
                  <a:srgbClr val="8E4220"/>
                </a:solidFill>
                <a:latin typeface="Trebuchet MS"/>
                <a:cs typeface="Trebuchet MS"/>
              </a:rPr>
              <a:t> </a:t>
            </a:r>
            <a:r>
              <a:rPr sz="1800">
                <a:solidFill>
                  <a:srgbClr val="8E4220"/>
                </a:solidFill>
                <a:latin typeface="Trebuchet MS"/>
                <a:cs typeface="Trebuchet MS"/>
              </a:rPr>
              <a:t>that technology</a:t>
            </a:r>
            <a:r>
              <a:rPr sz="1800" spc="-20">
                <a:solidFill>
                  <a:srgbClr val="8E4220"/>
                </a:solidFill>
                <a:latin typeface="Trebuchet MS"/>
                <a:cs typeface="Trebuchet MS"/>
              </a:rPr>
              <a:t> </a:t>
            </a:r>
            <a:r>
              <a:rPr sz="1800">
                <a:solidFill>
                  <a:srgbClr val="8E4220"/>
                </a:solidFill>
                <a:latin typeface="Trebuchet MS"/>
                <a:cs typeface="Trebuchet MS"/>
              </a:rPr>
              <a:t>is</a:t>
            </a:r>
            <a:r>
              <a:rPr sz="1800" spc="15">
                <a:solidFill>
                  <a:srgbClr val="8E4220"/>
                </a:solidFill>
                <a:latin typeface="Trebuchet MS"/>
                <a:cs typeface="Trebuchet MS"/>
              </a:rPr>
              <a:t> </a:t>
            </a:r>
            <a:r>
              <a:rPr sz="1800">
                <a:solidFill>
                  <a:srgbClr val="8E4220"/>
                </a:solidFill>
                <a:latin typeface="Trebuchet MS"/>
                <a:cs typeface="Trebuchet MS"/>
              </a:rPr>
              <a:t>at</a:t>
            </a:r>
            <a:r>
              <a:rPr sz="1800" spc="10">
                <a:solidFill>
                  <a:srgbClr val="8E4220"/>
                </a:solidFill>
                <a:latin typeface="Trebuchet MS"/>
                <a:cs typeface="Trebuchet MS"/>
              </a:rPr>
              <a:t> </a:t>
            </a:r>
            <a:r>
              <a:rPr sz="1800">
                <a:solidFill>
                  <a:srgbClr val="8E4220"/>
                </a:solidFill>
                <a:latin typeface="Trebuchet MS"/>
                <a:cs typeface="Trebuchet MS"/>
              </a:rPr>
              <a:t>the</a:t>
            </a:r>
            <a:r>
              <a:rPr sz="1800" spc="10">
                <a:solidFill>
                  <a:srgbClr val="8E4220"/>
                </a:solidFill>
                <a:latin typeface="Trebuchet MS"/>
                <a:cs typeface="Trebuchet MS"/>
              </a:rPr>
              <a:t> </a:t>
            </a:r>
            <a:r>
              <a:rPr sz="1800">
                <a:solidFill>
                  <a:srgbClr val="8E4220"/>
                </a:solidFill>
                <a:latin typeface="Trebuchet MS"/>
                <a:cs typeface="Trebuchet MS"/>
              </a:rPr>
              <a:t>forefront </a:t>
            </a:r>
            <a:r>
              <a:rPr sz="1800" spc="-25">
                <a:solidFill>
                  <a:srgbClr val="8E4220"/>
                </a:solidFill>
                <a:latin typeface="Trebuchet MS"/>
                <a:cs typeface="Trebuchet MS"/>
              </a:rPr>
              <a:t>of </a:t>
            </a:r>
            <a:r>
              <a:rPr sz="1800">
                <a:solidFill>
                  <a:srgbClr val="8E4220"/>
                </a:solidFill>
                <a:latin typeface="Trebuchet MS"/>
                <a:cs typeface="Trebuchet MS"/>
              </a:rPr>
              <a:t>implementing</a:t>
            </a:r>
            <a:r>
              <a:rPr sz="1800" spc="-25">
                <a:solidFill>
                  <a:srgbClr val="8E4220"/>
                </a:solidFill>
                <a:latin typeface="Trebuchet MS"/>
                <a:cs typeface="Trebuchet MS"/>
              </a:rPr>
              <a:t> </a:t>
            </a:r>
            <a:r>
              <a:rPr sz="1800">
                <a:solidFill>
                  <a:srgbClr val="8E4220"/>
                </a:solidFill>
                <a:latin typeface="Trebuchet MS"/>
                <a:cs typeface="Trebuchet MS"/>
              </a:rPr>
              <a:t>these</a:t>
            </a:r>
            <a:r>
              <a:rPr sz="1800" spc="-5">
                <a:solidFill>
                  <a:srgbClr val="8E4220"/>
                </a:solidFill>
                <a:latin typeface="Trebuchet MS"/>
                <a:cs typeface="Trebuchet MS"/>
              </a:rPr>
              <a:t> </a:t>
            </a:r>
            <a:r>
              <a:rPr sz="1800">
                <a:solidFill>
                  <a:srgbClr val="8E4220"/>
                </a:solidFill>
                <a:latin typeface="Trebuchet MS"/>
                <a:cs typeface="Trebuchet MS"/>
              </a:rPr>
              <a:t>solutions.</a:t>
            </a:r>
            <a:r>
              <a:rPr sz="1800" spc="5">
                <a:solidFill>
                  <a:srgbClr val="8E4220"/>
                </a:solidFill>
                <a:latin typeface="Trebuchet MS"/>
                <a:cs typeface="Trebuchet MS"/>
              </a:rPr>
              <a:t> </a:t>
            </a:r>
            <a:r>
              <a:rPr sz="1800" spc="-20">
                <a:solidFill>
                  <a:srgbClr val="8E4220"/>
                </a:solidFill>
                <a:latin typeface="Trebuchet MS"/>
                <a:cs typeface="Trebuchet MS"/>
              </a:rPr>
              <a:t>We</a:t>
            </a:r>
            <a:r>
              <a:rPr sz="1800" spc="10">
                <a:solidFill>
                  <a:srgbClr val="8E4220"/>
                </a:solidFill>
                <a:latin typeface="Trebuchet MS"/>
                <a:cs typeface="Trebuchet MS"/>
              </a:rPr>
              <a:t> </a:t>
            </a:r>
            <a:r>
              <a:rPr sz="1800">
                <a:solidFill>
                  <a:srgbClr val="8E4220"/>
                </a:solidFill>
                <a:latin typeface="Trebuchet MS"/>
                <a:cs typeface="Trebuchet MS"/>
              </a:rPr>
              <a:t>have</a:t>
            </a:r>
            <a:r>
              <a:rPr sz="1800" spc="-5">
                <a:solidFill>
                  <a:srgbClr val="8E4220"/>
                </a:solidFill>
                <a:latin typeface="Trebuchet MS"/>
                <a:cs typeface="Trebuchet MS"/>
              </a:rPr>
              <a:t> </a:t>
            </a:r>
            <a:r>
              <a:rPr sz="1800" spc="-10">
                <a:solidFill>
                  <a:srgbClr val="8E4220"/>
                </a:solidFill>
                <a:latin typeface="Trebuchet MS"/>
                <a:cs typeface="Trebuchet MS"/>
              </a:rPr>
              <a:t>just</a:t>
            </a:r>
            <a:r>
              <a:rPr sz="1800">
                <a:solidFill>
                  <a:srgbClr val="8E4220"/>
                </a:solidFill>
                <a:latin typeface="Trebuchet MS"/>
                <a:cs typeface="Trebuchet MS"/>
              </a:rPr>
              <a:t> scratched</a:t>
            </a:r>
            <a:r>
              <a:rPr sz="1800" spc="-15">
                <a:solidFill>
                  <a:srgbClr val="8E4220"/>
                </a:solidFill>
                <a:latin typeface="Trebuchet MS"/>
                <a:cs typeface="Trebuchet MS"/>
              </a:rPr>
              <a:t> </a:t>
            </a:r>
            <a:r>
              <a:rPr sz="1800">
                <a:solidFill>
                  <a:srgbClr val="8E4220"/>
                </a:solidFill>
                <a:latin typeface="Trebuchet MS"/>
                <a:cs typeface="Trebuchet MS"/>
              </a:rPr>
              <a:t>the</a:t>
            </a:r>
            <a:r>
              <a:rPr sz="1800" spc="5">
                <a:solidFill>
                  <a:srgbClr val="8E4220"/>
                </a:solidFill>
                <a:latin typeface="Trebuchet MS"/>
                <a:cs typeface="Trebuchet MS"/>
              </a:rPr>
              <a:t> </a:t>
            </a:r>
            <a:r>
              <a:rPr sz="1800">
                <a:solidFill>
                  <a:srgbClr val="8E4220"/>
                </a:solidFill>
                <a:latin typeface="Trebuchet MS"/>
                <a:cs typeface="Trebuchet MS"/>
              </a:rPr>
              <a:t>surface</a:t>
            </a:r>
            <a:r>
              <a:rPr sz="1800" spc="5">
                <a:solidFill>
                  <a:srgbClr val="8E4220"/>
                </a:solidFill>
                <a:latin typeface="Trebuchet MS"/>
                <a:cs typeface="Trebuchet MS"/>
              </a:rPr>
              <a:t> </a:t>
            </a:r>
            <a:r>
              <a:rPr sz="1800">
                <a:solidFill>
                  <a:srgbClr val="8E4220"/>
                </a:solidFill>
                <a:latin typeface="Trebuchet MS"/>
                <a:cs typeface="Trebuchet MS"/>
              </a:rPr>
              <a:t>of</a:t>
            </a:r>
            <a:r>
              <a:rPr sz="1800" spc="5">
                <a:solidFill>
                  <a:srgbClr val="8E4220"/>
                </a:solidFill>
                <a:latin typeface="Trebuchet MS"/>
                <a:cs typeface="Trebuchet MS"/>
              </a:rPr>
              <a:t> </a:t>
            </a:r>
            <a:r>
              <a:rPr sz="1800" spc="-10">
                <a:solidFill>
                  <a:srgbClr val="8E4220"/>
                </a:solidFill>
                <a:latin typeface="Trebuchet MS"/>
                <a:cs typeface="Trebuchet MS"/>
              </a:rPr>
              <a:t>what</a:t>
            </a:r>
            <a:r>
              <a:rPr sz="1800" spc="-20">
                <a:solidFill>
                  <a:srgbClr val="8E4220"/>
                </a:solidFill>
                <a:latin typeface="Trebuchet MS"/>
                <a:cs typeface="Trebuchet MS"/>
              </a:rPr>
              <a:t> </a:t>
            </a:r>
            <a:r>
              <a:rPr sz="1800">
                <a:solidFill>
                  <a:srgbClr val="8E4220"/>
                </a:solidFill>
                <a:latin typeface="Trebuchet MS"/>
                <a:cs typeface="Trebuchet MS"/>
              </a:rPr>
              <a:t>innovative</a:t>
            </a:r>
            <a:r>
              <a:rPr sz="1800" spc="-5">
                <a:solidFill>
                  <a:srgbClr val="8E4220"/>
                </a:solidFill>
                <a:latin typeface="Trebuchet MS"/>
                <a:cs typeface="Trebuchet MS"/>
              </a:rPr>
              <a:t> </a:t>
            </a:r>
            <a:r>
              <a:rPr sz="1800">
                <a:solidFill>
                  <a:srgbClr val="8E4220"/>
                </a:solidFill>
                <a:latin typeface="Trebuchet MS"/>
                <a:cs typeface="Trebuchet MS"/>
              </a:rPr>
              <a:t>student</a:t>
            </a:r>
            <a:r>
              <a:rPr sz="1800" spc="5">
                <a:solidFill>
                  <a:srgbClr val="8E4220"/>
                </a:solidFill>
                <a:latin typeface="Trebuchet MS"/>
                <a:cs typeface="Trebuchet MS"/>
              </a:rPr>
              <a:t> </a:t>
            </a:r>
            <a:r>
              <a:rPr sz="1800">
                <a:solidFill>
                  <a:srgbClr val="8E4220"/>
                </a:solidFill>
                <a:latin typeface="Trebuchet MS"/>
                <a:cs typeface="Trebuchet MS"/>
              </a:rPr>
              <a:t>management</a:t>
            </a:r>
            <a:r>
              <a:rPr sz="1800" spc="-25">
                <a:solidFill>
                  <a:srgbClr val="8E4220"/>
                </a:solidFill>
                <a:latin typeface="Trebuchet MS"/>
                <a:cs typeface="Trebuchet MS"/>
              </a:rPr>
              <a:t> </a:t>
            </a:r>
            <a:r>
              <a:rPr sz="1800" spc="-10">
                <a:solidFill>
                  <a:srgbClr val="8E4220"/>
                </a:solidFill>
                <a:latin typeface="Trebuchet MS"/>
                <a:cs typeface="Trebuchet MS"/>
              </a:rPr>
              <a:t>systems </a:t>
            </a:r>
            <a:r>
              <a:rPr sz="1800">
                <a:solidFill>
                  <a:srgbClr val="8E4220"/>
                </a:solidFill>
                <a:latin typeface="Trebuchet MS"/>
                <a:cs typeface="Trebuchet MS"/>
              </a:rPr>
              <a:t>bring</a:t>
            </a:r>
            <a:r>
              <a:rPr sz="1800" spc="-20">
                <a:solidFill>
                  <a:srgbClr val="8E4220"/>
                </a:solidFill>
                <a:latin typeface="Trebuchet MS"/>
                <a:cs typeface="Trebuchet MS"/>
              </a:rPr>
              <a:t> </a:t>
            </a:r>
            <a:r>
              <a:rPr sz="1800">
                <a:solidFill>
                  <a:srgbClr val="8E4220"/>
                </a:solidFill>
                <a:latin typeface="Trebuchet MS"/>
                <a:cs typeface="Trebuchet MS"/>
              </a:rPr>
              <a:t>to</a:t>
            </a:r>
            <a:r>
              <a:rPr sz="1800" spc="-35">
                <a:solidFill>
                  <a:srgbClr val="8E4220"/>
                </a:solidFill>
                <a:latin typeface="Trebuchet MS"/>
                <a:cs typeface="Trebuchet MS"/>
              </a:rPr>
              <a:t> </a:t>
            </a:r>
            <a:r>
              <a:rPr sz="1800">
                <a:solidFill>
                  <a:srgbClr val="8E4220"/>
                </a:solidFill>
                <a:latin typeface="Trebuchet MS"/>
                <a:cs typeface="Trebuchet MS"/>
              </a:rPr>
              <a:t>the</a:t>
            </a:r>
            <a:r>
              <a:rPr sz="1800" spc="-40">
                <a:solidFill>
                  <a:srgbClr val="8E4220"/>
                </a:solidFill>
                <a:latin typeface="Trebuchet MS"/>
                <a:cs typeface="Trebuchet MS"/>
              </a:rPr>
              <a:t> </a:t>
            </a:r>
            <a:r>
              <a:rPr sz="1800" spc="-10">
                <a:solidFill>
                  <a:srgbClr val="8E4220"/>
                </a:solidFill>
                <a:latin typeface="Trebuchet MS"/>
                <a:cs typeface="Trebuchet MS"/>
              </a:rPr>
              <a:t>table.</a:t>
            </a:r>
            <a:endParaRPr sz="1800">
              <a:latin typeface="Trebuchet MS"/>
              <a:cs typeface="Trebuchet MS"/>
            </a:endParaRPr>
          </a:p>
          <a:p>
            <a:pPr marL="12700" marR="405765">
              <a:lnSpc>
                <a:spcPct val="100000"/>
              </a:lnSpc>
            </a:pPr>
            <a:r>
              <a:rPr sz="1800">
                <a:solidFill>
                  <a:srgbClr val="8E4220"/>
                </a:solidFill>
                <a:latin typeface="Trebuchet MS"/>
                <a:cs typeface="Trebuchet MS"/>
              </a:rPr>
              <a:t>Now is</a:t>
            </a:r>
            <a:r>
              <a:rPr sz="1800" spc="25">
                <a:solidFill>
                  <a:srgbClr val="8E4220"/>
                </a:solidFill>
                <a:latin typeface="Trebuchet MS"/>
                <a:cs typeface="Trebuchet MS"/>
              </a:rPr>
              <a:t> </a:t>
            </a:r>
            <a:r>
              <a:rPr sz="1800">
                <a:solidFill>
                  <a:srgbClr val="8E4220"/>
                </a:solidFill>
                <a:latin typeface="Trebuchet MS"/>
                <a:cs typeface="Trebuchet MS"/>
              </a:rPr>
              <a:t>the </a:t>
            </a:r>
            <a:r>
              <a:rPr sz="1800" spc="-10">
                <a:solidFill>
                  <a:srgbClr val="8E4220"/>
                </a:solidFill>
                <a:latin typeface="Trebuchet MS"/>
                <a:cs typeface="Trebuchet MS"/>
              </a:rPr>
              <a:t>time</a:t>
            </a:r>
            <a:r>
              <a:rPr sz="1800" spc="10">
                <a:solidFill>
                  <a:srgbClr val="8E4220"/>
                </a:solidFill>
                <a:latin typeface="Trebuchet MS"/>
                <a:cs typeface="Trebuchet MS"/>
              </a:rPr>
              <a:t> </a:t>
            </a:r>
            <a:r>
              <a:rPr sz="1800">
                <a:solidFill>
                  <a:srgbClr val="8E4220"/>
                </a:solidFill>
                <a:latin typeface="Trebuchet MS"/>
                <a:cs typeface="Trebuchet MS"/>
              </a:rPr>
              <a:t>for</a:t>
            </a:r>
            <a:r>
              <a:rPr sz="1800" spc="5">
                <a:solidFill>
                  <a:srgbClr val="8E4220"/>
                </a:solidFill>
                <a:latin typeface="Trebuchet MS"/>
                <a:cs typeface="Trebuchet MS"/>
              </a:rPr>
              <a:t> </a:t>
            </a:r>
            <a:r>
              <a:rPr sz="1800">
                <a:solidFill>
                  <a:srgbClr val="8E4220"/>
                </a:solidFill>
                <a:latin typeface="Trebuchet MS"/>
                <a:cs typeface="Trebuchet MS"/>
              </a:rPr>
              <a:t>academic</a:t>
            </a:r>
            <a:r>
              <a:rPr sz="1800" spc="-20">
                <a:solidFill>
                  <a:srgbClr val="8E4220"/>
                </a:solidFill>
                <a:latin typeface="Trebuchet MS"/>
                <a:cs typeface="Trebuchet MS"/>
              </a:rPr>
              <a:t> </a:t>
            </a:r>
            <a:r>
              <a:rPr sz="1800">
                <a:solidFill>
                  <a:srgbClr val="8E4220"/>
                </a:solidFill>
                <a:latin typeface="Trebuchet MS"/>
                <a:cs typeface="Trebuchet MS"/>
              </a:rPr>
              <a:t>institutions</a:t>
            </a:r>
            <a:r>
              <a:rPr sz="1800" spc="35">
                <a:solidFill>
                  <a:srgbClr val="8E4220"/>
                </a:solidFill>
                <a:latin typeface="Trebuchet MS"/>
                <a:cs typeface="Trebuchet MS"/>
              </a:rPr>
              <a:t> </a:t>
            </a:r>
            <a:r>
              <a:rPr sz="1800">
                <a:solidFill>
                  <a:srgbClr val="8E4220"/>
                </a:solidFill>
                <a:latin typeface="Trebuchet MS"/>
                <a:cs typeface="Trebuchet MS"/>
              </a:rPr>
              <a:t>to</a:t>
            </a:r>
            <a:r>
              <a:rPr sz="1800" spc="10">
                <a:solidFill>
                  <a:srgbClr val="8E4220"/>
                </a:solidFill>
                <a:latin typeface="Trebuchet MS"/>
                <a:cs typeface="Trebuchet MS"/>
              </a:rPr>
              <a:t> </a:t>
            </a:r>
            <a:r>
              <a:rPr sz="1800">
                <a:solidFill>
                  <a:srgbClr val="8E4220"/>
                </a:solidFill>
                <a:latin typeface="Trebuchet MS"/>
                <a:cs typeface="Trebuchet MS"/>
              </a:rPr>
              <a:t>prepare</a:t>
            </a:r>
            <a:r>
              <a:rPr sz="1800" spc="15">
                <a:solidFill>
                  <a:srgbClr val="8E4220"/>
                </a:solidFill>
                <a:latin typeface="Trebuchet MS"/>
                <a:cs typeface="Trebuchet MS"/>
              </a:rPr>
              <a:t> </a:t>
            </a:r>
            <a:r>
              <a:rPr sz="1800">
                <a:solidFill>
                  <a:srgbClr val="8E4220"/>
                </a:solidFill>
                <a:latin typeface="Trebuchet MS"/>
                <a:cs typeface="Trebuchet MS"/>
              </a:rPr>
              <a:t>their</a:t>
            </a:r>
            <a:r>
              <a:rPr sz="1800" spc="15">
                <a:solidFill>
                  <a:srgbClr val="8E4220"/>
                </a:solidFill>
                <a:latin typeface="Trebuchet MS"/>
                <a:cs typeface="Trebuchet MS"/>
              </a:rPr>
              <a:t> </a:t>
            </a:r>
            <a:r>
              <a:rPr sz="1800">
                <a:solidFill>
                  <a:srgbClr val="8E4220"/>
                </a:solidFill>
                <a:latin typeface="Trebuchet MS"/>
                <a:cs typeface="Trebuchet MS"/>
              </a:rPr>
              <a:t>systems</a:t>
            </a:r>
            <a:r>
              <a:rPr sz="1800" spc="-25">
                <a:solidFill>
                  <a:srgbClr val="8E4220"/>
                </a:solidFill>
                <a:latin typeface="Trebuchet MS"/>
                <a:cs typeface="Trebuchet MS"/>
              </a:rPr>
              <a:t> </a:t>
            </a:r>
            <a:r>
              <a:rPr sz="1800" spc="100">
                <a:solidFill>
                  <a:srgbClr val="8E4220"/>
                </a:solidFill>
                <a:latin typeface="Trebuchet MS"/>
                <a:cs typeface="Trebuchet MS"/>
              </a:rPr>
              <a:t>so</a:t>
            </a:r>
            <a:r>
              <a:rPr sz="1800" spc="15">
                <a:solidFill>
                  <a:srgbClr val="8E4220"/>
                </a:solidFill>
                <a:latin typeface="Trebuchet MS"/>
                <a:cs typeface="Trebuchet MS"/>
              </a:rPr>
              <a:t> </a:t>
            </a:r>
            <a:r>
              <a:rPr sz="1800">
                <a:solidFill>
                  <a:srgbClr val="8E4220"/>
                </a:solidFill>
                <a:latin typeface="Trebuchet MS"/>
                <a:cs typeface="Trebuchet MS"/>
              </a:rPr>
              <a:t>they are</a:t>
            </a:r>
            <a:r>
              <a:rPr sz="1800" spc="10">
                <a:solidFill>
                  <a:srgbClr val="8E4220"/>
                </a:solidFill>
                <a:latin typeface="Trebuchet MS"/>
                <a:cs typeface="Trebuchet MS"/>
              </a:rPr>
              <a:t> </a:t>
            </a:r>
            <a:r>
              <a:rPr sz="1800">
                <a:solidFill>
                  <a:srgbClr val="8E4220"/>
                </a:solidFill>
                <a:latin typeface="Trebuchet MS"/>
                <a:cs typeface="Trebuchet MS"/>
              </a:rPr>
              <a:t>well-equipped</a:t>
            </a:r>
            <a:r>
              <a:rPr sz="1800" spc="-5">
                <a:solidFill>
                  <a:srgbClr val="8E4220"/>
                </a:solidFill>
                <a:latin typeface="Trebuchet MS"/>
                <a:cs typeface="Trebuchet MS"/>
              </a:rPr>
              <a:t> </a:t>
            </a:r>
            <a:r>
              <a:rPr sz="1800">
                <a:solidFill>
                  <a:srgbClr val="8E4220"/>
                </a:solidFill>
                <a:latin typeface="Trebuchet MS"/>
                <a:cs typeface="Trebuchet MS"/>
              </a:rPr>
              <a:t>to</a:t>
            </a:r>
            <a:r>
              <a:rPr sz="1800" spc="10">
                <a:solidFill>
                  <a:srgbClr val="8E4220"/>
                </a:solidFill>
                <a:latin typeface="Trebuchet MS"/>
                <a:cs typeface="Trebuchet MS"/>
              </a:rPr>
              <a:t> </a:t>
            </a:r>
            <a:r>
              <a:rPr sz="1800">
                <a:solidFill>
                  <a:srgbClr val="8E4220"/>
                </a:solidFill>
                <a:latin typeface="Trebuchet MS"/>
                <a:cs typeface="Trebuchet MS"/>
              </a:rPr>
              <a:t>handle</a:t>
            </a:r>
            <a:r>
              <a:rPr sz="1800" spc="-20">
                <a:solidFill>
                  <a:srgbClr val="8E4220"/>
                </a:solidFill>
                <a:latin typeface="Trebuchet MS"/>
                <a:cs typeface="Trebuchet MS"/>
              </a:rPr>
              <a:t> </a:t>
            </a:r>
            <a:r>
              <a:rPr sz="1800" spc="-10">
                <a:solidFill>
                  <a:srgbClr val="8E4220"/>
                </a:solidFill>
                <a:latin typeface="Trebuchet MS"/>
                <a:cs typeface="Trebuchet MS"/>
              </a:rPr>
              <a:t>their </a:t>
            </a:r>
            <a:r>
              <a:rPr sz="1800">
                <a:solidFill>
                  <a:srgbClr val="8E4220"/>
                </a:solidFill>
                <a:latin typeface="Trebuchet MS"/>
                <a:cs typeface="Trebuchet MS"/>
              </a:rPr>
              <a:t>students’</a:t>
            </a:r>
            <a:r>
              <a:rPr sz="1800" spc="60">
                <a:solidFill>
                  <a:srgbClr val="8E4220"/>
                </a:solidFill>
                <a:latin typeface="Trebuchet MS"/>
                <a:cs typeface="Trebuchet MS"/>
              </a:rPr>
              <a:t> </a:t>
            </a:r>
            <a:r>
              <a:rPr sz="1800">
                <a:solidFill>
                  <a:srgbClr val="8E4220"/>
                </a:solidFill>
                <a:latin typeface="Trebuchet MS"/>
                <a:cs typeface="Trebuchet MS"/>
              </a:rPr>
              <a:t>needs</a:t>
            </a:r>
            <a:r>
              <a:rPr sz="1800" spc="35">
                <a:solidFill>
                  <a:srgbClr val="8E4220"/>
                </a:solidFill>
                <a:latin typeface="Trebuchet MS"/>
                <a:cs typeface="Trebuchet MS"/>
              </a:rPr>
              <a:t> </a:t>
            </a:r>
            <a:r>
              <a:rPr sz="1800">
                <a:solidFill>
                  <a:srgbClr val="8E4220"/>
                </a:solidFill>
                <a:latin typeface="Trebuchet MS"/>
                <a:cs typeface="Trebuchet MS"/>
              </a:rPr>
              <a:t>in</a:t>
            </a:r>
            <a:r>
              <a:rPr sz="1800" spc="60">
                <a:solidFill>
                  <a:srgbClr val="8E4220"/>
                </a:solidFill>
                <a:latin typeface="Trebuchet MS"/>
                <a:cs typeface="Trebuchet MS"/>
              </a:rPr>
              <a:t> </a:t>
            </a:r>
            <a:r>
              <a:rPr sz="1800">
                <a:solidFill>
                  <a:srgbClr val="8E4220"/>
                </a:solidFill>
                <a:latin typeface="Trebuchet MS"/>
                <a:cs typeface="Trebuchet MS"/>
              </a:rPr>
              <a:t>the</a:t>
            </a:r>
            <a:r>
              <a:rPr sz="1800" spc="70">
                <a:solidFill>
                  <a:srgbClr val="8E4220"/>
                </a:solidFill>
                <a:latin typeface="Trebuchet MS"/>
                <a:cs typeface="Trebuchet MS"/>
              </a:rPr>
              <a:t> </a:t>
            </a:r>
            <a:r>
              <a:rPr sz="1800">
                <a:solidFill>
                  <a:srgbClr val="8E4220"/>
                </a:solidFill>
                <a:latin typeface="Trebuchet MS"/>
                <a:cs typeface="Trebuchet MS"/>
              </a:rPr>
              <a:t>next</a:t>
            </a:r>
            <a:r>
              <a:rPr sz="1800" spc="50">
                <a:solidFill>
                  <a:srgbClr val="8E4220"/>
                </a:solidFill>
                <a:latin typeface="Trebuchet MS"/>
                <a:cs typeface="Trebuchet MS"/>
              </a:rPr>
              <a:t> </a:t>
            </a:r>
            <a:r>
              <a:rPr sz="1800" spc="-20">
                <a:solidFill>
                  <a:srgbClr val="8E4220"/>
                </a:solidFill>
                <a:latin typeface="Trebuchet MS"/>
                <a:cs typeface="Trebuchet MS"/>
              </a:rPr>
              <a:t>decade.</a:t>
            </a:r>
            <a:r>
              <a:rPr sz="1800" spc="35">
                <a:solidFill>
                  <a:srgbClr val="8E4220"/>
                </a:solidFill>
                <a:latin typeface="Trebuchet MS"/>
                <a:cs typeface="Trebuchet MS"/>
              </a:rPr>
              <a:t> </a:t>
            </a:r>
            <a:r>
              <a:rPr sz="1800">
                <a:solidFill>
                  <a:srgbClr val="8E4220"/>
                </a:solidFill>
                <a:latin typeface="Trebuchet MS"/>
                <a:cs typeface="Trebuchet MS"/>
              </a:rPr>
              <a:t>To</a:t>
            </a:r>
            <a:r>
              <a:rPr sz="1800" spc="65">
                <a:solidFill>
                  <a:srgbClr val="8E4220"/>
                </a:solidFill>
                <a:latin typeface="Trebuchet MS"/>
                <a:cs typeface="Trebuchet MS"/>
              </a:rPr>
              <a:t> </a:t>
            </a:r>
            <a:r>
              <a:rPr sz="1800">
                <a:solidFill>
                  <a:srgbClr val="8E4220"/>
                </a:solidFill>
                <a:latin typeface="Trebuchet MS"/>
                <a:cs typeface="Trebuchet MS"/>
              </a:rPr>
              <a:t>ensure</a:t>
            </a:r>
            <a:r>
              <a:rPr sz="1800" spc="75">
                <a:solidFill>
                  <a:srgbClr val="8E4220"/>
                </a:solidFill>
                <a:latin typeface="Trebuchet MS"/>
                <a:cs typeface="Trebuchet MS"/>
              </a:rPr>
              <a:t> </a:t>
            </a:r>
            <a:r>
              <a:rPr sz="1800">
                <a:solidFill>
                  <a:srgbClr val="8E4220"/>
                </a:solidFill>
                <a:latin typeface="Trebuchet MS"/>
                <a:cs typeface="Trebuchet MS"/>
              </a:rPr>
              <a:t>successful</a:t>
            </a:r>
            <a:r>
              <a:rPr sz="1800" spc="45">
                <a:solidFill>
                  <a:srgbClr val="8E4220"/>
                </a:solidFill>
                <a:latin typeface="Trebuchet MS"/>
                <a:cs typeface="Trebuchet MS"/>
              </a:rPr>
              <a:t> </a:t>
            </a:r>
            <a:r>
              <a:rPr sz="1800">
                <a:solidFill>
                  <a:srgbClr val="8E4220"/>
                </a:solidFill>
                <a:latin typeface="Trebuchet MS"/>
                <a:cs typeface="Trebuchet MS"/>
              </a:rPr>
              <a:t>outcomes</a:t>
            </a:r>
            <a:r>
              <a:rPr sz="1800" spc="55">
                <a:solidFill>
                  <a:srgbClr val="8E4220"/>
                </a:solidFill>
                <a:latin typeface="Trebuchet MS"/>
                <a:cs typeface="Trebuchet MS"/>
              </a:rPr>
              <a:t> </a:t>
            </a:r>
            <a:r>
              <a:rPr sz="1800">
                <a:solidFill>
                  <a:srgbClr val="8E4220"/>
                </a:solidFill>
                <a:latin typeface="Trebuchet MS"/>
                <a:cs typeface="Trebuchet MS"/>
              </a:rPr>
              <a:t>and</a:t>
            </a:r>
            <a:r>
              <a:rPr sz="1800" spc="60">
                <a:solidFill>
                  <a:srgbClr val="8E4220"/>
                </a:solidFill>
                <a:latin typeface="Trebuchet MS"/>
                <a:cs typeface="Trebuchet MS"/>
              </a:rPr>
              <a:t> </a:t>
            </a:r>
            <a:r>
              <a:rPr sz="1800">
                <a:solidFill>
                  <a:srgbClr val="8E4220"/>
                </a:solidFill>
                <a:latin typeface="Trebuchet MS"/>
                <a:cs typeface="Trebuchet MS"/>
              </a:rPr>
              <a:t>streamline</a:t>
            </a:r>
            <a:r>
              <a:rPr sz="1800" spc="20">
                <a:solidFill>
                  <a:srgbClr val="8E4220"/>
                </a:solidFill>
                <a:latin typeface="Trebuchet MS"/>
                <a:cs typeface="Trebuchet MS"/>
              </a:rPr>
              <a:t> </a:t>
            </a:r>
            <a:r>
              <a:rPr sz="1800">
                <a:solidFill>
                  <a:srgbClr val="8E4220"/>
                </a:solidFill>
                <a:latin typeface="Trebuchet MS"/>
                <a:cs typeface="Trebuchet MS"/>
              </a:rPr>
              <a:t>operational</a:t>
            </a:r>
            <a:r>
              <a:rPr sz="1800" spc="55">
                <a:solidFill>
                  <a:srgbClr val="8E4220"/>
                </a:solidFill>
                <a:latin typeface="Trebuchet MS"/>
                <a:cs typeface="Trebuchet MS"/>
              </a:rPr>
              <a:t> </a:t>
            </a:r>
            <a:r>
              <a:rPr sz="1800">
                <a:solidFill>
                  <a:srgbClr val="8E4220"/>
                </a:solidFill>
                <a:latin typeface="Trebuchet MS"/>
                <a:cs typeface="Trebuchet MS"/>
              </a:rPr>
              <a:t>processes</a:t>
            </a:r>
            <a:r>
              <a:rPr sz="1800" spc="45">
                <a:solidFill>
                  <a:srgbClr val="8E4220"/>
                </a:solidFill>
                <a:latin typeface="Trebuchet MS"/>
                <a:cs typeface="Trebuchet MS"/>
              </a:rPr>
              <a:t> </a:t>
            </a:r>
            <a:r>
              <a:rPr sz="1800" spc="-20">
                <a:solidFill>
                  <a:srgbClr val="8E4220"/>
                </a:solidFill>
                <a:latin typeface="Trebuchet MS"/>
                <a:cs typeface="Trebuchet MS"/>
              </a:rPr>
              <a:t>more </a:t>
            </a:r>
            <a:r>
              <a:rPr sz="1800" spc="-40">
                <a:solidFill>
                  <a:srgbClr val="8E4220"/>
                </a:solidFill>
                <a:latin typeface="Trebuchet MS"/>
                <a:cs typeface="Trebuchet MS"/>
              </a:rPr>
              <a:t>efficiently,</a:t>
            </a:r>
            <a:r>
              <a:rPr sz="1800" spc="-25">
                <a:solidFill>
                  <a:srgbClr val="8E4220"/>
                </a:solidFill>
                <a:latin typeface="Trebuchet MS"/>
                <a:cs typeface="Trebuchet MS"/>
              </a:rPr>
              <a:t> </a:t>
            </a:r>
            <a:r>
              <a:rPr sz="1800" spc="50">
                <a:solidFill>
                  <a:srgbClr val="8E4220"/>
                </a:solidFill>
                <a:latin typeface="Trebuchet MS"/>
                <a:cs typeface="Trebuchet MS"/>
              </a:rPr>
              <a:t>use</a:t>
            </a:r>
            <a:r>
              <a:rPr sz="1800" spc="-40">
                <a:solidFill>
                  <a:srgbClr val="8E4220"/>
                </a:solidFill>
                <a:latin typeface="Trebuchet MS"/>
                <a:cs typeface="Trebuchet MS"/>
              </a:rPr>
              <a:t> </a:t>
            </a:r>
            <a:r>
              <a:rPr sz="1800">
                <a:solidFill>
                  <a:srgbClr val="8E4220"/>
                </a:solidFill>
                <a:latin typeface="Trebuchet MS"/>
                <a:cs typeface="Trebuchet MS"/>
              </a:rPr>
              <a:t>software</a:t>
            </a:r>
            <a:r>
              <a:rPr sz="1800" spc="-35">
                <a:solidFill>
                  <a:srgbClr val="8E4220"/>
                </a:solidFill>
                <a:latin typeface="Trebuchet MS"/>
                <a:cs typeface="Trebuchet MS"/>
              </a:rPr>
              <a:t> </a:t>
            </a:r>
            <a:r>
              <a:rPr sz="1800">
                <a:solidFill>
                  <a:srgbClr val="8E4220"/>
                </a:solidFill>
                <a:latin typeface="Trebuchet MS"/>
                <a:cs typeface="Trebuchet MS"/>
              </a:rPr>
              <a:t>like</a:t>
            </a:r>
            <a:r>
              <a:rPr sz="1800" spc="-30">
                <a:solidFill>
                  <a:srgbClr val="8E4220"/>
                </a:solidFill>
                <a:latin typeface="Trebuchet MS"/>
                <a:cs typeface="Trebuchet MS"/>
              </a:rPr>
              <a:t> </a:t>
            </a:r>
            <a:r>
              <a:rPr lang="en-US" sz="1800" spc="-30">
                <a:solidFill>
                  <a:schemeClr val="tx2">
                    <a:lumMod val="60000"/>
                    <a:lumOff val="40000"/>
                  </a:schemeClr>
                </a:solidFill>
                <a:latin typeface="Trebuchet MS"/>
                <a:cs typeface="Trebuchet MS"/>
              </a:rPr>
              <a:t>"</a:t>
            </a:r>
            <a:r>
              <a:rPr lang="en-US" spc="-30">
                <a:solidFill>
                  <a:schemeClr val="tx2">
                    <a:lumMod val="60000"/>
                    <a:lumOff val="40000"/>
                  </a:schemeClr>
                </a:solidFill>
                <a:latin typeface="Trebuchet MS"/>
                <a:cs typeface="Trebuchet MS"/>
              </a:rPr>
              <a:t>The Website Of BIMS”</a:t>
            </a:r>
            <a:r>
              <a:rPr sz="1800" spc="-15">
                <a:solidFill>
                  <a:schemeClr val="tx2">
                    <a:lumMod val="60000"/>
                    <a:lumOff val="40000"/>
                  </a:schemeClr>
                </a:solidFill>
                <a:latin typeface="Trebuchet MS"/>
                <a:cs typeface="Trebuchet MS"/>
              </a:rPr>
              <a:t> </a:t>
            </a:r>
            <a:r>
              <a:rPr sz="1800" spc="-10">
                <a:solidFill>
                  <a:srgbClr val="8E4220"/>
                </a:solidFill>
                <a:latin typeface="Trebuchet MS"/>
                <a:cs typeface="Trebuchet MS"/>
              </a:rPr>
              <a:t>today.</a:t>
            </a:r>
            <a:endParaRPr sz="1800">
              <a:latin typeface="Trebuchet MS"/>
              <a:cs typeface="Trebuchet MS"/>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6333744"/>
            <a:ext cx="12189460" cy="64135"/>
          </a:xfrm>
          <a:custGeom>
            <a:avLst/>
            <a:gdLst/>
            <a:ahLst/>
            <a:cxnLst/>
            <a:rect l="l" t="t" r="r" b="b"/>
            <a:pathLst>
              <a:path w="12189460" h="64135">
                <a:moveTo>
                  <a:pt x="12188952" y="0"/>
                </a:moveTo>
                <a:lnTo>
                  <a:pt x="0" y="0"/>
                </a:lnTo>
                <a:lnTo>
                  <a:pt x="0" y="64007"/>
                </a:lnTo>
                <a:lnTo>
                  <a:pt x="12188952" y="64007"/>
                </a:lnTo>
                <a:lnTo>
                  <a:pt x="12188952" y="0"/>
                </a:lnTo>
                <a:close/>
              </a:path>
            </a:pathLst>
          </a:custGeom>
          <a:solidFill>
            <a:srgbClr val="E38312"/>
          </a:solidFill>
        </p:spPr>
        <p:txBody>
          <a:bodyPr wrap="square" lIns="0" tIns="0" rIns="0" bIns="0" rtlCol="0"/>
          <a:lstStyle/>
          <a:p>
            <a:endParaRPr/>
          </a:p>
        </p:txBody>
      </p:sp>
      <p:sp>
        <p:nvSpPr>
          <p:cNvPr id="3" name="object 3"/>
          <p:cNvSpPr txBox="1">
            <a:spLocks noGrp="1"/>
          </p:cNvSpPr>
          <p:nvPr>
            <p:ph type="title"/>
          </p:nvPr>
        </p:nvSpPr>
        <p:spPr>
          <a:xfrm>
            <a:off x="0" y="160020"/>
            <a:ext cx="4318000" cy="612775"/>
          </a:xfrm>
          <a:prstGeom prst="rect">
            <a:avLst/>
          </a:prstGeom>
          <a:solidFill>
            <a:srgbClr val="E38312"/>
          </a:solidFill>
          <a:ln w="15875">
            <a:solidFill>
              <a:srgbClr val="5F3403"/>
            </a:solidFill>
          </a:ln>
        </p:spPr>
        <p:txBody>
          <a:bodyPr vert="horz" wrap="square" lIns="0" tIns="0" rIns="0" bIns="0" rtlCol="0">
            <a:spAutoFit/>
          </a:bodyPr>
          <a:lstStyle/>
          <a:p>
            <a:pPr marL="635" algn="ctr">
              <a:lnSpc>
                <a:spcPts val="4560"/>
              </a:lnSpc>
            </a:pPr>
            <a:r>
              <a:rPr sz="4000">
                <a:solidFill>
                  <a:srgbClr val="FFFFFF"/>
                </a:solidFill>
              </a:rPr>
              <a:t>DEVELOPED</a:t>
            </a:r>
            <a:r>
              <a:rPr sz="4000" spc="-220">
                <a:solidFill>
                  <a:srgbClr val="FFFFFF"/>
                </a:solidFill>
              </a:rPr>
              <a:t> </a:t>
            </a:r>
            <a:r>
              <a:rPr sz="4000" spc="-25">
                <a:solidFill>
                  <a:srgbClr val="FFFFFF"/>
                </a:solidFill>
              </a:rPr>
              <a:t>BY</a:t>
            </a:r>
            <a:endParaRPr sz="4000"/>
          </a:p>
        </p:txBody>
      </p:sp>
      <p:sp>
        <p:nvSpPr>
          <p:cNvPr id="4" name="object 4"/>
          <p:cNvSpPr txBox="1"/>
          <p:nvPr/>
        </p:nvSpPr>
        <p:spPr>
          <a:xfrm>
            <a:off x="182371" y="1222959"/>
            <a:ext cx="11469370" cy="1305560"/>
          </a:xfrm>
          <a:prstGeom prst="rect">
            <a:avLst/>
          </a:prstGeom>
        </p:spPr>
        <p:txBody>
          <a:bodyPr vert="horz" wrap="square" lIns="0" tIns="12065" rIns="0" bIns="0" rtlCol="0">
            <a:spAutoFit/>
          </a:bodyPr>
          <a:lstStyle/>
          <a:p>
            <a:pPr marL="469900" indent="-457200">
              <a:lnSpc>
                <a:spcPct val="100000"/>
              </a:lnSpc>
              <a:spcBef>
                <a:spcPts val="95"/>
              </a:spcBef>
              <a:buAutoNum type="arabicPeriod"/>
              <a:tabLst>
                <a:tab pos="469900" algn="l"/>
              </a:tabLst>
            </a:pPr>
            <a:r>
              <a:rPr sz="2800">
                <a:solidFill>
                  <a:srgbClr val="7E7E7E"/>
                </a:solidFill>
                <a:latin typeface="Calibri"/>
                <a:cs typeface="Calibri"/>
              </a:rPr>
              <a:t>TRISHA</a:t>
            </a:r>
            <a:r>
              <a:rPr sz="2800" spc="-80">
                <a:solidFill>
                  <a:srgbClr val="7E7E7E"/>
                </a:solidFill>
                <a:latin typeface="Calibri"/>
                <a:cs typeface="Calibri"/>
              </a:rPr>
              <a:t> </a:t>
            </a:r>
            <a:r>
              <a:rPr sz="2800" spc="-30">
                <a:solidFill>
                  <a:srgbClr val="7E7E7E"/>
                </a:solidFill>
                <a:latin typeface="Calibri"/>
                <a:cs typeface="Calibri"/>
              </a:rPr>
              <a:t>SAMANTA</a:t>
            </a:r>
            <a:r>
              <a:rPr sz="2800" spc="-60">
                <a:solidFill>
                  <a:srgbClr val="7E7E7E"/>
                </a:solidFill>
                <a:latin typeface="Calibri"/>
                <a:cs typeface="Calibri"/>
              </a:rPr>
              <a:t> </a:t>
            </a:r>
            <a:r>
              <a:rPr sz="2800">
                <a:solidFill>
                  <a:srgbClr val="7E7E7E"/>
                </a:solidFill>
                <a:latin typeface="Calibri"/>
                <a:cs typeface="Calibri"/>
              </a:rPr>
              <a:t>(Roll</a:t>
            </a:r>
            <a:r>
              <a:rPr sz="2800" spc="-100">
                <a:solidFill>
                  <a:srgbClr val="7E7E7E"/>
                </a:solidFill>
                <a:latin typeface="Calibri"/>
                <a:cs typeface="Calibri"/>
              </a:rPr>
              <a:t> </a:t>
            </a:r>
            <a:r>
              <a:rPr sz="2800">
                <a:solidFill>
                  <a:srgbClr val="7E7E7E"/>
                </a:solidFill>
                <a:latin typeface="Calibri"/>
                <a:cs typeface="Calibri"/>
              </a:rPr>
              <a:t>no.</a:t>
            </a:r>
            <a:r>
              <a:rPr sz="2800" spc="-65">
                <a:solidFill>
                  <a:srgbClr val="7E7E7E"/>
                </a:solidFill>
                <a:latin typeface="Calibri"/>
                <a:cs typeface="Calibri"/>
              </a:rPr>
              <a:t> </a:t>
            </a:r>
            <a:r>
              <a:rPr sz="2800">
                <a:solidFill>
                  <a:srgbClr val="7E7E7E"/>
                </a:solidFill>
                <a:latin typeface="Calibri"/>
                <a:cs typeface="Calibri"/>
              </a:rPr>
              <a:t>211713820084,</a:t>
            </a:r>
            <a:r>
              <a:rPr sz="2800" spc="-45">
                <a:solidFill>
                  <a:srgbClr val="7E7E7E"/>
                </a:solidFill>
                <a:latin typeface="Calibri"/>
                <a:cs typeface="Calibri"/>
              </a:rPr>
              <a:t> </a:t>
            </a:r>
            <a:r>
              <a:rPr sz="2800">
                <a:solidFill>
                  <a:srgbClr val="7E7E7E"/>
                </a:solidFill>
                <a:latin typeface="Calibri"/>
                <a:cs typeface="Calibri"/>
              </a:rPr>
              <a:t>Phone</a:t>
            </a:r>
            <a:r>
              <a:rPr sz="2800" spc="-70">
                <a:solidFill>
                  <a:srgbClr val="7E7E7E"/>
                </a:solidFill>
                <a:latin typeface="Calibri"/>
                <a:cs typeface="Calibri"/>
              </a:rPr>
              <a:t> </a:t>
            </a:r>
            <a:r>
              <a:rPr sz="2800">
                <a:solidFill>
                  <a:srgbClr val="7E7E7E"/>
                </a:solidFill>
                <a:latin typeface="Calibri"/>
                <a:cs typeface="Calibri"/>
              </a:rPr>
              <a:t>no.</a:t>
            </a:r>
            <a:r>
              <a:rPr sz="2800" spc="-70">
                <a:solidFill>
                  <a:srgbClr val="7E7E7E"/>
                </a:solidFill>
                <a:latin typeface="Calibri"/>
                <a:cs typeface="Calibri"/>
              </a:rPr>
              <a:t> </a:t>
            </a:r>
            <a:r>
              <a:rPr sz="2800" spc="-10">
                <a:solidFill>
                  <a:srgbClr val="7E7E7E"/>
                </a:solidFill>
                <a:latin typeface="Calibri"/>
                <a:cs typeface="Calibri"/>
              </a:rPr>
              <a:t>8972223067)</a:t>
            </a:r>
            <a:endParaRPr sz="2800">
              <a:latin typeface="Calibri"/>
              <a:cs typeface="Calibri"/>
            </a:endParaRPr>
          </a:p>
          <a:p>
            <a:pPr marL="469900" indent="-457200">
              <a:lnSpc>
                <a:spcPct val="100000"/>
              </a:lnSpc>
              <a:spcBef>
                <a:spcPts val="5"/>
              </a:spcBef>
              <a:buAutoNum type="arabicPeriod"/>
              <a:tabLst>
                <a:tab pos="469900" algn="l"/>
              </a:tabLst>
            </a:pPr>
            <a:r>
              <a:rPr sz="2800">
                <a:solidFill>
                  <a:srgbClr val="7E7E7E"/>
                </a:solidFill>
                <a:latin typeface="Calibri"/>
                <a:cs typeface="Calibri"/>
              </a:rPr>
              <a:t>BUDDHADEB</a:t>
            </a:r>
            <a:r>
              <a:rPr sz="2800" spc="-75">
                <a:solidFill>
                  <a:srgbClr val="7E7E7E"/>
                </a:solidFill>
                <a:latin typeface="Calibri"/>
                <a:cs typeface="Calibri"/>
              </a:rPr>
              <a:t> </a:t>
            </a:r>
            <a:r>
              <a:rPr sz="2800">
                <a:solidFill>
                  <a:srgbClr val="7E7E7E"/>
                </a:solidFill>
                <a:latin typeface="Calibri"/>
                <a:cs typeface="Calibri"/>
              </a:rPr>
              <a:t>SADHUKHAN</a:t>
            </a:r>
            <a:r>
              <a:rPr sz="2800" spc="-60">
                <a:solidFill>
                  <a:srgbClr val="7E7E7E"/>
                </a:solidFill>
                <a:latin typeface="Calibri"/>
                <a:cs typeface="Calibri"/>
              </a:rPr>
              <a:t> </a:t>
            </a:r>
            <a:r>
              <a:rPr sz="2800">
                <a:solidFill>
                  <a:srgbClr val="7E7E7E"/>
                </a:solidFill>
                <a:latin typeface="Calibri"/>
                <a:cs typeface="Calibri"/>
              </a:rPr>
              <a:t>(Roll</a:t>
            </a:r>
            <a:r>
              <a:rPr sz="2800" spc="-105">
                <a:solidFill>
                  <a:srgbClr val="7E7E7E"/>
                </a:solidFill>
                <a:latin typeface="Calibri"/>
                <a:cs typeface="Calibri"/>
              </a:rPr>
              <a:t> </a:t>
            </a:r>
            <a:r>
              <a:rPr sz="2800">
                <a:solidFill>
                  <a:srgbClr val="7E7E7E"/>
                </a:solidFill>
                <a:latin typeface="Calibri"/>
                <a:cs typeface="Calibri"/>
              </a:rPr>
              <a:t>no.</a:t>
            </a:r>
            <a:r>
              <a:rPr sz="2800" spc="-95">
                <a:solidFill>
                  <a:srgbClr val="7E7E7E"/>
                </a:solidFill>
                <a:latin typeface="Calibri"/>
                <a:cs typeface="Calibri"/>
              </a:rPr>
              <a:t> </a:t>
            </a:r>
            <a:r>
              <a:rPr sz="2800">
                <a:solidFill>
                  <a:srgbClr val="7E7E7E"/>
                </a:solidFill>
                <a:latin typeface="Calibri"/>
                <a:cs typeface="Calibri"/>
              </a:rPr>
              <a:t>211713820017,</a:t>
            </a:r>
            <a:r>
              <a:rPr sz="2800" spc="-55">
                <a:solidFill>
                  <a:srgbClr val="7E7E7E"/>
                </a:solidFill>
                <a:latin typeface="Calibri"/>
                <a:cs typeface="Calibri"/>
              </a:rPr>
              <a:t> </a:t>
            </a:r>
            <a:r>
              <a:rPr sz="2800">
                <a:solidFill>
                  <a:srgbClr val="7E7E7E"/>
                </a:solidFill>
                <a:latin typeface="Calibri"/>
                <a:cs typeface="Calibri"/>
              </a:rPr>
              <a:t>Phone</a:t>
            </a:r>
            <a:r>
              <a:rPr sz="2800" spc="-70">
                <a:solidFill>
                  <a:srgbClr val="7E7E7E"/>
                </a:solidFill>
                <a:latin typeface="Calibri"/>
                <a:cs typeface="Calibri"/>
              </a:rPr>
              <a:t> </a:t>
            </a:r>
            <a:r>
              <a:rPr sz="2800">
                <a:solidFill>
                  <a:srgbClr val="7E7E7E"/>
                </a:solidFill>
                <a:latin typeface="Calibri"/>
                <a:cs typeface="Calibri"/>
              </a:rPr>
              <a:t>no.</a:t>
            </a:r>
            <a:r>
              <a:rPr sz="2800" spc="-95">
                <a:solidFill>
                  <a:srgbClr val="7E7E7E"/>
                </a:solidFill>
                <a:latin typeface="Calibri"/>
                <a:cs typeface="Calibri"/>
              </a:rPr>
              <a:t> </a:t>
            </a:r>
            <a:r>
              <a:rPr sz="2800" spc="-10">
                <a:solidFill>
                  <a:srgbClr val="7E7E7E"/>
                </a:solidFill>
                <a:latin typeface="Calibri"/>
                <a:cs typeface="Calibri"/>
              </a:rPr>
              <a:t>9641452202)</a:t>
            </a:r>
            <a:endParaRPr sz="2800">
              <a:latin typeface="Calibri"/>
              <a:cs typeface="Calibri"/>
            </a:endParaRPr>
          </a:p>
          <a:p>
            <a:pPr marL="443865" indent="-431165">
              <a:lnSpc>
                <a:spcPct val="100000"/>
              </a:lnSpc>
              <a:buAutoNum type="arabicPeriod"/>
              <a:tabLst>
                <a:tab pos="443865" algn="l"/>
              </a:tabLst>
            </a:pPr>
            <a:r>
              <a:rPr sz="2800">
                <a:solidFill>
                  <a:srgbClr val="7E7E7E"/>
                </a:solidFill>
                <a:latin typeface="Calibri"/>
                <a:cs typeface="Calibri"/>
              </a:rPr>
              <a:t>ANKUR</a:t>
            </a:r>
            <a:r>
              <a:rPr sz="2800" spc="-70">
                <a:solidFill>
                  <a:srgbClr val="7E7E7E"/>
                </a:solidFill>
                <a:latin typeface="Calibri"/>
                <a:cs typeface="Calibri"/>
              </a:rPr>
              <a:t> </a:t>
            </a:r>
            <a:r>
              <a:rPr sz="2800" spc="-65">
                <a:solidFill>
                  <a:srgbClr val="7E7E7E"/>
                </a:solidFill>
                <a:latin typeface="Calibri"/>
                <a:cs typeface="Calibri"/>
              </a:rPr>
              <a:t>BANDYOPADHYAY</a:t>
            </a:r>
            <a:r>
              <a:rPr sz="2800" spc="-70">
                <a:solidFill>
                  <a:srgbClr val="7E7E7E"/>
                </a:solidFill>
                <a:latin typeface="Calibri"/>
                <a:cs typeface="Calibri"/>
              </a:rPr>
              <a:t> </a:t>
            </a:r>
            <a:r>
              <a:rPr sz="2800">
                <a:solidFill>
                  <a:srgbClr val="7E7E7E"/>
                </a:solidFill>
                <a:latin typeface="Calibri"/>
                <a:cs typeface="Calibri"/>
              </a:rPr>
              <a:t>(Roll</a:t>
            </a:r>
            <a:r>
              <a:rPr sz="2800" spc="-90">
                <a:solidFill>
                  <a:srgbClr val="7E7E7E"/>
                </a:solidFill>
                <a:latin typeface="Calibri"/>
                <a:cs typeface="Calibri"/>
              </a:rPr>
              <a:t> </a:t>
            </a:r>
            <a:r>
              <a:rPr sz="2800">
                <a:solidFill>
                  <a:srgbClr val="7E7E7E"/>
                </a:solidFill>
                <a:latin typeface="Calibri"/>
                <a:cs typeface="Calibri"/>
              </a:rPr>
              <a:t>no.</a:t>
            </a:r>
            <a:r>
              <a:rPr sz="2800" spc="-85">
                <a:solidFill>
                  <a:srgbClr val="7E7E7E"/>
                </a:solidFill>
                <a:latin typeface="Calibri"/>
                <a:cs typeface="Calibri"/>
              </a:rPr>
              <a:t> </a:t>
            </a:r>
            <a:r>
              <a:rPr sz="2800">
                <a:solidFill>
                  <a:srgbClr val="7E7E7E"/>
                </a:solidFill>
                <a:latin typeface="Calibri"/>
                <a:cs typeface="Calibri"/>
              </a:rPr>
              <a:t>211713820006,</a:t>
            </a:r>
            <a:r>
              <a:rPr sz="2800" spc="-45">
                <a:solidFill>
                  <a:srgbClr val="7E7E7E"/>
                </a:solidFill>
                <a:latin typeface="Calibri"/>
                <a:cs typeface="Calibri"/>
              </a:rPr>
              <a:t> </a:t>
            </a:r>
            <a:r>
              <a:rPr sz="2800">
                <a:solidFill>
                  <a:srgbClr val="7E7E7E"/>
                </a:solidFill>
                <a:latin typeface="Calibri"/>
                <a:cs typeface="Calibri"/>
              </a:rPr>
              <a:t>Phone</a:t>
            </a:r>
            <a:r>
              <a:rPr sz="2800" spc="-60">
                <a:solidFill>
                  <a:srgbClr val="7E7E7E"/>
                </a:solidFill>
                <a:latin typeface="Calibri"/>
                <a:cs typeface="Calibri"/>
              </a:rPr>
              <a:t> </a:t>
            </a:r>
            <a:r>
              <a:rPr sz="2800">
                <a:solidFill>
                  <a:srgbClr val="7E7E7E"/>
                </a:solidFill>
                <a:latin typeface="Calibri"/>
                <a:cs typeface="Calibri"/>
              </a:rPr>
              <a:t>no.</a:t>
            </a:r>
            <a:r>
              <a:rPr sz="2800" spc="-85">
                <a:solidFill>
                  <a:srgbClr val="7E7E7E"/>
                </a:solidFill>
                <a:latin typeface="Calibri"/>
                <a:cs typeface="Calibri"/>
              </a:rPr>
              <a:t> </a:t>
            </a:r>
            <a:r>
              <a:rPr sz="2800" spc="-10">
                <a:solidFill>
                  <a:srgbClr val="7E7E7E"/>
                </a:solidFill>
                <a:latin typeface="Calibri"/>
                <a:cs typeface="Calibri"/>
              </a:rPr>
              <a:t>9339916303)</a:t>
            </a:r>
            <a:endParaRPr sz="2800">
              <a:latin typeface="Calibri"/>
              <a:cs typeface="Calibri"/>
            </a:endParaRPr>
          </a:p>
        </p:txBody>
      </p:sp>
      <p:sp>
        <p:nvSpPr>
          <p:cNvPr id="5" name="object 5"/>
          <p:cNvSpPr txBox="1"/>
          <p:nvPr/>
        </p:nvSpPr>
        <p:spPr>
          <a:xfrm>
            <a:off x="381000" y="3844874"/>
            <a:ext cx="10744200" cy="689932"/>
          </a:xfrm>
          <a:prstGeom prst="rect">
            <a:avLst/>
          </a:prstGeom>
        </p:spPr>
        <p:txBody>
          <a:bodyPr vert="horz" wrap="square" lIns="0" tIns="12700" rIns="0" bIns="0" rtlCol="0">
            <a:spAutoFit/>
          </a:bodyPr>
          <a:lstStyle/>
          <a:p>
            <a:pPr marL="12700">
              <a:lnSpc>
                <a:spcPct val="100000"/>
              </a:lnSpc>
              <a:spcBef>
                <a:spcPts val="100"/>
              </a:spcBef>
            </a:pPr>
            <a:r>
              <a:rPr lang="en-US" sz="4400" spc="-10">
                <a:solidFill>
                  <a:srgbClr val="DF9778"/>
                </a:solidFill>
                <a:latin typeface="Calibri"/>
                <a:cs typeface="Calibri"/>
              </a:rPr>
              <a:t>Under The Guidance Of</a:t>
            </a:r>
            <a:r>
              <a:rPr sz="4400">
                <a:solidFill>
                  <a:srgbClr val="DF9778"/>
                </a:solidFill>
                <a:latin typeface="Calibri"/>
                <a:cs typeface="Calibri"/>
              </a:rPr>
              <a:t>:</a:t>
            </a:r>
            <a:r>
              <a:rPr lang="en-US" sz="4400">
                <a:solidFill>
                  <a:srgbClr val="DF9778"/>
                </a:solidFill>
                <a:latin typeface="Calibri"/>
                <a:cs typeface="Calibri"/>
              </a:rPr>
              <a:t> </a:t>
            </a:r>
            <a:r>
              <a:rPr lang="en-US" sz="4400">
                <a:solidFill>
                  <a:schemeClr val="tx1"/>
                </a:solidFill>
                <a:latin typeface="Calibri"/>
                <a:cs typeface="Calibri"/>
              </a:rPr>
              <a:t>Mr.</a:t>
            </a:r>
            <a:r>
              <a:rPr sz="4400" spc="-160">
                <a:solidFill>
                  <a:srgbClr val="DF9778"/>
                </a:solidFill>
                <a:latin typeface="Calibri"/>
                <a:cs typeface="Calibri"/>
              </a:rPr>
              <a:t> </a:t>
            </a:r>
            <a:r>
              <a:rPr sz="4400" spc="-25">
                <a:latin typeface="Calibri"/>
                <a:cs typeface="Calibri"/>
              </a:rPr>
              <a:t>Sayantan</a:t>
            </a:r>
            <a:r>
              <a:rPr sz="4400" spc="-160">
                <a:latin typeface="Calibri"/>
                <a:cs typeface="Calibri"/>
              </a:rPr>
              <a:t> </a:t>
            </a:r>
            <a:r>
              <a:rPr sz="4400" spc="-10">
                <a:latin typeface="Calibri"/>
                <a:cs typeface="Calibri"/>
              </a:rPr>
              <a:t>Samanta</a:t>
            </a:r>
            <a:endParaRPr sz="4400">
              <a:latin typeface="Calibri"/>
              <a:cs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ACBFF9AF-2E4B-425E-BE50-4A125CC32280}"/>
              </a:ext>
            </a:extLst>
          </p:cNvPr>
          <p:cNvSpPr txBox="1"/>
          <p:nvPr/>
        </p:nvSpPr>
        <p:spPr>
          <a:xfrm>
            <a:off x="1981200" y="990600"/>
            <a:ext cx="8229600" cy="5355312"/>
          </a:xfrm>
          <a:prstGeom prst="rect">
            <a:avLst/>
          </a:prstGeom>
          <a:noFill/>
        </p:spPr>
        <p:txBody>
          <a:bodyPr wrap="square">
            <a:spAutoFit/>
          </a:bodyPr>
          <a:lstStyle/>
          <a:p>
            <a:r>
              <a:rPr lang="en-US"/>
              <a:t>Everything has its own limitations. Limitations can be defined as a state of no further development or some features which aren't developed yet or are in the developing phase. Similarly in this project, there are some limitations some which are in the developing phase and some that can't be developed any further. </a:t>
            </a:r>
          </a:p>
          <a:p>
            <a:r>
              <a:rPr lang="en-US"/>
              <a:t>                      </a:t>
            </a:r>
          </a:p>
          <a:p>
            <a:pPr lvl="8"/>
            <a:r>
              <a:rPr lang="en-US"/>
              <a:t>                     1. </a:t>
            </a:r>
            <a:r>
              <a:rPr lang="en-US">
                <a:solidFill>
                  <a:schemeClr val="accent6">
                    <a:lumMod val="75000"/>
                  </a:schemeClr>
                </a:solidFill>
              </a:rPr>
              <a:t>Payment Method: </a:t>
            </a:r>
            <a:r>
              <a:rPr lang="en-US"/>
              <a:t>In the payment method there is fees structure</a:t>
            </a:r>
          </a:p>
          <a:p>
            <a:pPr lvl="8"/>
            <a:r>
              <a:rPr lang="en-US"/>
              <a:t>                      is included. But the main problem is that the various  features of  </a:t>
            </a:r>
          </a:p>
          <a:p>
            <a:pPr lvl="8"/>
            <a:r>
              <a:rPr lang="en-US"/>
              <a:t>                      the fees is not properly initiated.</a:t>
            </a:r>
          </a:p>
          <a:p>
            <a:pPr lvl="8"/>
            <a:r>
              <a:rPr lang="en-US"/>
              <a:t>                      </a:t>
            </a:r>
          </a:p>
          <a:p>
            <a:pPr lvl="8"/>
            <a:r>
              <a:rPr lang="en-US"/>
              <a:t>                     2. </a:t>
            </a:r>
            <a:r>
              <a:rPr lang="en-US">
                <a:solidFill>
                  <a:schemeClr val="accent6">
                    <a:lumMod val="75000"/>
                  </a:schemeClr>
                </a:solidFill>
              </a:rPr>
              <a:t>Attendance Information</a:t>
            </a:r>
            <a:r>
              <a:rPr lang="en-US"/>
              <a:t>: In the student attendance part the is </a:t>
            </a:r>
          </a:p>
          <a:p>
            <a:pPr lvl="8"/>
            <a:r>
              <a:rPr lang="en-US"/>
              <a:t>                     some issue . We can take the attendance of the students but the          </a:t>
            </a:r>
          </a:p>
          <a:p>
            <a:pPr lvl="8"/>
            <a:r>
              <a:rPr lang="en-US"/>
              <a:t>                     data is not store in the database.</a:t>
            </a:r>
          </a:p>
          <a:p>
            <a:pPr lvl="8"/>
            <a:endParaRPr lang="en-US"/>
          </a:p>
          <a:p>
            <a:pPr lvl="8"/>
            <a:r>
              <a:rPr lang="en-US"/>
              <a:t>                      3. </a:t>
            </a:r>
            <a:r>
              <a:rPr lang="en-US">
                <a:solidFill>
                  <a:schemeClr val="accent6">
                    <a:lumMod val="75000"/>
                  </a:schemeClr>
                </a:solidFill>
              </a:rPr>
              <a:t>Feedback button</a:t>
            </a:r>
            <a:r>
              <a:rPr lang="en-US"/>
              <a:t>: The College Management System lacks a    </a:t>
            </a:r>
          </a:p>
          <a:p>
            <a:pPr lvl="8"/>
            <a:r>
              <a:rPr lang="en-US"/>
              <a:t>                      user feedback  button to let the users share their thoughts about  </a:t>
            </a:r>
          </a:p>
          <a:p>
            <a:pPr lvl="8"/>
            <a:r>
              <a:rPr lang="en-US"/>
              <a:t>                      the system help developers improve the news portal further.  </a:t>
            </a:r>
          </a:p>
          <a:p>
            <a:endParaRPr lang="en-US"/>
          </a:p>
          <a:p>
            <a:endParaRPr lang="en-IN"/>
          </a:p>
        </p:txBody>
      </p:sp>
      <p:sp>
        <p:nvSpPr>
          <p:cNvPr id="9" name="Rectangle 8">
            <a:extLst>
              <a:ext uri="{FF2B5EF4-FFF2-40B4-BE49-F238E27FC236}">
                <a16:creationId xmlns:a16="http://schemas.microsoft.com/office/drawing/2014/main" id="{28134101-84EA-BDDE-F643-C549CD298F73}"/>
              </a:ext>
            </a:extLst>
          </p:cNvPr>
          <p:cNvSpPr/>
          <p:nvPr/>
        </p:nvSpPr>
        <p:spPr>
          <a:xfrm>
            <a:off x="0" y="0"/>
            <a:ext cx="12192000" cy="762000"/>
          </a:xfrm>
          <a:prstGeom prst="rect">
            <a:avLst/>
          </a:prstGeom>
          <a:solidFill>
            <a:schemeClr val="accent6">
              <a:lumMod val="60000"/>
              <a:lumOff val="40000"/>
            </a:schemeClr>
          </a:solidFill>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4800">
                <a:ln>
                  <a:solidFill>
                    <a:schemeClr val="bg1"/>
                  </a:solidFill>
                </a:ln>
                <a:solidFill>
                  <a:schemeClr val="accent6">
                    <a:lumMod val="40000"/>
                    <a:lumOff val="60000"/>
                  </a:schemeClr>
                </a:solidFill>
              </a:rPr>
              <a:t>LIMITATION</a:t>
            </a:r>
            <a:endParaRPr lang="en-IN" sz="4800">
              <a:ln>
                <a:solidFill>
                  <a:schemeClr val="bg1"/>
                </a:solidFill>
              </a:ln>
              <a:solidFill>
                <a:schemeClr val="accent6">
                  <a:lumMod val="40000"/>
                  <a:lumOff val="60000"/>
                </a:schemeClr>
              </a:solidFill>
            </a:endParaRPr>
          </a:p>
        </p:txBody>
      </p:sp>
    </p:spTree>
    <p:extLst>
      <p:ext uri="{BB962C8B-B14F-4D97-AF65-F5344CB8AC3E}">
        <p14:creationId xmlns:p14="http://schemas.microsoft.com/office/powerpoint/2010/main" val="159037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6333744"/>
            <a:ext cx="12189460" cy="64135"/>
          </a:xfrm>
          <a:custGeom>
            <a:avLst/>
            <a:gdLst/>
            <a:ahLst/>
            <a:cxnLst/>
            <a:rect l="l" t="t" r="r" b="b"/>
            <a:pathLst>
              <a:path w="12189460" h="64135">
                <a:moveTo>
                  <a:pt x="12188952" y="0"/>
                </a:moveTo>
                <a:lnTo>
                  <a:pt x="0" y="0"/>
                </a:lnTo>
                <a:lnTo>
                  <a:pt x="0" y="64007"/>
                </a:lnTo>
                <a:lnTo>
                  <a:pt x="12188952" y="64007"/>
                </a:lnTo>
                <a:lnTo>
                  <a:pt x="12188952" y="0"/>
                </a:lnTo>
                <a:close/>
              </a:path>
            </a:pathLst>
          </a:custGeom>
          <a:solidFill>
            <a:srgbClr val="E38312"/>
          </a:solidFill>
        </p:spPr>
        <p:txBody>
          <a:bodyPr wrap="square" lIns="0" tIns="0" rIns="0" bIns="0" rtlCol="0"/>
          <a:lstStyle/>
          <a:p>
            <a:endParaRPr/>
          </a:p>
        </p:txBody>
      </p:sp>
      <p:grpSp>
        <p:nvGrpSpPr>
          <p:cNvPr id="3" name="object 3"/>
          <p:cNvGrpSpPr/>
          <p:nvPr/>
        </p:nvGrpSpPr>
        <p:grpSpPr>
          <a:xfrm>
            <a:off x="-6350" y="-6350"/>
            <a:ext cx="12204700" cy="795020"/>
            <a:chOff x="-6350" y="-6350"/>
            <a:chExt cx="12204700" cy="795020"/>
          </a:xfrm>
        </p:grpSpPr>
        <p:pic>
          <p:nvPicPr>
            <p:cNvPr id="4" name="object 4"/>
            <p:cNvPicPr/>
            <p:nvPr/>
          </p:nvPicPr>
          <p:blipFill>
            <a:blip r:embed="rId2" cstate="print"/>
            <a:stretch>
              <a:fillRect/>
            </a:stretch>
          </p:blipFill>
          <p:spPr>
            <a:xfrm>
              <a:off x="0" y="0"/>
              <a:ext cx="12192000" cy="781812"/>
            </a:xfrm>
            <a:prstGeom prst="rect">
              <a:avLst/>
            </a:prstGeom>
          </p:spPr>
        </p:pic>
        <p:sp>
          <p:nvSpPr>
            <p:cNvPr id="5" name="object 5"/>
            <p:cNvSpPr/>
            <p:nvPr/>
          </p:nvSpPr>
          <p:spPr>
            <a:xfrm>
              <a:off x="0" y="0"/>
              <a:ext cx="12192000" cy="782320"/>
            </a:xfrm>
            <a:custGeom>
              <a:avLst/>
              <a:gdLst/>
              <a:ahLst/>
              <a:cxnLst/>
              <a:rect l="l" t="t" r="r" b="b"/>
              <a:pathLst>
                <a:path w="12192000" h="782320">
                  <a:moveTo>
                    <a:pt x="0" y="781812"/>
                  </a:moveTo>
                  <a:lnTo>
                    <a:pt x="12192000" y="781812"/>
                  </a:lnTo>
                  <a:lnTo>
                    <a:pt x="12192000" y="0"/>
                  </a:lnTo>
                  <a:lnTo>
                    <a:pt x="0" y="0"/>
                  </a:lnTo>
                  <a:lnTo>
                    <a:pt x="0" y="781812"/>
                  </a:lnTo>
                  <a:close/>
                </a:path>
              </a:pathLst>
            </a:custGeom>
            <a:ln w="12700">
              <a:solidFill>
                <a:srgbClr val="E38312"/>
              </a:solidFill>
            </a:ln>
          </p:spPr>
          <p:txBody>
            <a:bodyPr wrap="square" lIns="0" tIns="0" rIns="0" bIns="0" rtlCol="0"/>
            <a:lstStyle/>
            <a:p>
              <a:endParaRPr/>
            </a:p>
          </p:txBody>
        </p:sp>
        <p:pic>
          <p:nvPicPr>
            <p:cNvPr id="6" name="object 6"/>
            <p:cNvPicPr/>
            <p:nvPr/>
          </p:nvPicPr>
          <p:blipFill>
            <a:blip r:embed="rId3" cstate="print"/>
            <a:stretch>
              <a:fillRect/>
            </a:stretch>
          </p:blipFill>
          <p:spPr>
            <a:xfrm>
              <a:off x="3053969" y="200913"/>
              <a:ext cx="6141084" cy="423164"/>
            </a:xfrm>
            <a:prstGeom prst="rect">
              <a:avLst/>
            </a:prstGeom>
          </p:spPr>
        </p:pic>
      </p:grpSp>
      <p:sp>
        <p:nvSpPr>
          <p:cNvPr id="21" name="TextBox 20">
            <a:extLst>
              <a:ext uri="{FF2B5EF4-FFF2-40B4-BE49-F238E27FC236}">
                <a16:creationId xmlns:a16="http://schemas.microsoft.com/office/drawing/2014/main" id="{F854ED89-9137-A91E-3BAE-BAD2F3E6AF5B}"/>
              </a:ext>
            </a:extLst>
          </p:cNvPr>
          <p:cNvSpPr txBox="1"/>
          <p:nvPr/>
        </p:nvSpPr>
        <p:spPr>
          <a:xfrm>
            <a:off x="533400" y="1014933"/>
            <a:ext cx="11201400" cy="6463308"/>
          </a:xfrm>
          <a:prstGeom prst="rect">
            <a:avLst/>
          </a:prstGeom>
          <a:noFill/>
        </p:spPr>
        <p:txBody>
          <a:bodyPr wrap="square">
            <a:spAutoFit/>
          </a:bodyPr>
          <a:lstStyle/>
          <a:p>
            <a:r>
              <a:rPr lang="en-US"/>
              <a:t>Future scope can be defined as the solution to the limitations. It is the features that are either currently in development state or are set to be published in future updates of the project. </a:t>
            </a:r>
          </a:p>
          <a:p>
            <a:endParaRPr lang="en-US"/>
          </a:p>
          <a:p>
            <a:pPr marL="342900" lvl="8" indent="-342900" algn="just">
              <a:buFontTx/>
              <a:buAutoNum type="arabicPeriod"/>
            </a:pPr>
            <a:r>
              <a:rPr lang="en-US">
                <a:solidFill>
                  <a:schemeClr val="accent6">
                    <a:lumMod val="75000"/>
                  </a:schemeClr>
                </a:solidFill>
              </a:rPr>
              <a:t>Payment Method: </a:t>
            </a:r>
            <a:r>
              <a:rPr lang="en-US"/>
              <a:t>In the payment method there is fees structure is included. But at this moment the various  features of the fees is not properly initiated. So, we can work on the fees structure  in the future and make it more comfortable for the candidates and make online payment process through debit and credit cards.</a:t>
            </a:r>
            <a:endParaRPr lang="en-IN" sz="1800" spc="-20">
              <a:effectLst/>
              <a:latin typeface="+mn-lt"/>
              <a:ea typeface="Calibri" panose="020F0502020204030204" pitchFamily="34" charset="0"/>
            </a:endParaRPr>
          </a:p>
          <a:p>
            <a:pPr marL="342900" lvl="8" indent="-342900">
              <a:buAutoNum type="arabicPeriod"/>
            </a:pPr>
            <a:endParaRPr lang="en-US"/>
          </a:p>
          <a:p>
            <a:pPr lvl="8"/>
            <a:r>
              <a:rPr lang="en-US">
                <a:solidFill>
                  <a:schemeClr val="accent6">
                    <a:lumMod val="75000"/>
                  </a:schemeClr>
                </a:solidFill>
              </a:rPr>
              <a:t>2.  Attendance Information</a:t>
            </a:r>
            <a:r>
              <a:rPr lang="en-US"/>
              <a:t>: in the student attendance part the is some issue . We can take the attendance of   </a:t>
            </a:r>
          </a:p>
          <a:p>
            <a:pPr lvl="8"/>
            <a:r>
              <a:rPr lang="en-US"/>
              <a:t>     the students but the data is not store in the database. In future, this feature will be added to the system for   </a:t>
            </a:r>
          </a:p>
          <a:p>
            <a:pPr lvl="8"/>
            <a:r>
              <a:rPr lang="en-US"/>
              <a:t>     the user. </a:t>
            </a:r>
          </a:p>
          <a:p>
            <a:pPr lvl="8"/>
            <a:endParaRPr lang="en-US"/>
          </a:p>
          <a:p>
            <a:pPr marL="342900" lvl="8" indent="-342900">
              <a:buAutoNum type="arabicPeriod" startAt="3"/>
            </a:pPr>
            <a:r>
              <a:rPr lang="en-US">
                <a:solidFill>
                  <a:schemeClr val="accent6">
                    <a:lumMod val="75000"/>
                  </a:schemeClr>
                </a:solidFill>
              </a:rPr>
              <a:t>Feedback button</a:t>
            </a:r>
            <a:r>
              <a:rPr lang="en-US"/>
              <a:t>: One of the most useful features of any kind of site is the user feedback button. It lets  the users share their thoughts about the system and help developers improve the system further. This feature is set to be implemented in the college management system in the next update.</a:t>
            </a:r>
          </a:p>
          <a:p>
            <a:pPr marL="342900" lvl="8" indent="-342900">
              <a:buAutoNum type="arabicPeriod" startAt="3"/>
            </a:pPr>
            <a:endParaRPr lang="en-US"/>
          </a:p>
          <a:p>
            <a:pPr marL="342900" lvl="8" indent="-342900">
              <a:buAutoNum type="arabicPeriod" startAt="3"/>
            </a:pPr>
            <a:r>
              <a:rPr lang="en-US">
                <a:solidFill>
                  <a:schemeClr val="accent6">
                    <a:lumMod val="75000"/>
                  </a:schemeClr>
                </a:solidFill>
              </a:rPr>
              <a:t>Auto mail</a:t>
            </a:r>
            <a:r>
              <a:rPr lang="en-US"/>
              <a:t>: In the system there is also be added the </a:t>
            </a:r>
            <a:r>
              <a:rPr lang="en-US" err="1"/>
              <a:t>automail</a:t>
            </a:r>
            <a:r>
              <a:rPr lang="en-US"/>
              <a:t> system for the admission </a:t>
            </a:r>
            <a:r>
              <a:rPr lang="en-US" err="1"/>
              <a:t>process.In</a:t>
            </a:r>
            <a:r>
              <a:rPr lang="en-US"/>
              <a:t> the future we want to add the features in the </a:t>
            </a:r>
            <a:r>
              <a:rPr lang="en-US" err="1"/>
              <a:t>system.The</a:t>
            </a:r>
            <a:r>
              <a:rPr lang="en-US"/>
              <a:t> </a:t>
            </a:r>
            <a:r>
              <a:rPr lang="en-US" err="1"/>
              <a:t>automail</a:t>
            </a:r>
            <a:r>
              <a:rPr lang="en-US"/>
              <a:t> will be sent to the students email id when the admission will start.</a:t>
            </a:r>
          </a:p>
          <a:p>
            <a:pPr lvl="8"/>
            <a:endParaRPr lang="en-US"/>
          </a:p>
          <a:p>
            <a:pPr marL="342900" lvl="8" indent="-342900">
              <a:buAutoNum type="arabicPeriod"/>
            </a:pPr>
            <a:endParaRPr lang="en-US"/>
          </a:p>
          <a:p>
            <a:pPr marL="342900" lvl="8" indent="-342900">
              <a:buAutoNum type="arabicPeriod"/>
            </a:pPr>
            <a:endParaRPr lang="en-US"/>
          </a:p>
          <a:p>
            <a:pPr marL="342900" lvl="8" indent="-342900">
              <a:buAutoNum type="arabicPeriod"/>
            </a:pPr>
            <a:endParaRPr 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12192000" cy="6858000"/>
            <a:chOff x="0" y="0"/>
            <a:chExt cx="12192000" cy="6858000"/>
          </a:xfrm>
        </p:grpSpPr>
        <p:sp>
          <p:nvSpPr>
            <p:cNvPr id="3" name="object 3"/>
            <p:cNvSpPr/>
            <p:nvPr/>
          </p:nvSpPr>
          <p:spPr>
            <a:xfrm>
              <a:off x="0" y="4978908"/>
              <a:ext cx="12189460" cy="1879600"/>
            </a:xfrm>
            <a:custGeom>
              <a:avLst/>
              <a:gdLst/>
              <a:ahLst/>
              <a:cxnLst/>
              <a:rect l="l" t="t" r="r" b="b"/>
              <a:pathLst>
                <a:path w="12189460" h="1879600">
                  <a:moveTo>
                    <a:pt x="0" y="1879091"/>
                  </a:moveTo>
                  <a:lnTo>
                    <a:pt x="12188952" y="1879091"/>
                  </a:lnTo>
                  <a:lnTo>
                    <a:pt x="12188952" y="0"/>
                  </a:lnTo>
                  <a:lnTo>
                    <a:pt x="0" y="0"/>
                  </a:lnTo>
                  <a:lnTo>
                    <a:pt x="0" y="1879091"/>
                  </a:lnTo>
                  <a:close/>
                </a:path>
              </a:pathLst>
            </a:custGeom>
            <a:solidFill>
              <a:srgbClr val="BC572C"/>
            </a:solidFill>
          </p:spPr>
          <p:txBody>
            <a:bodyPr wrap="square" lIns="0" tIns="0" rIns="0" bIns="0" rtlCol="0"/>
            <a:lstStyle/>
            <a:p>
              <a:endParaRPr/>
            </a:p>
          </p:txBody>
        </p:sp>
        <p:sp>
          <p:nvSpPr>
            <p:cNvPr id="4" name="object 4"/>
            <p:cNvSpPr/>
            <p:nvPr/>
          </p:nvSpPr>
          <p:spPr>
            <a:xfrm>
              <a:off x="0" y="4914900"/>
              <a:ext cx="12189460" cy="64135"/>
            </a:xfrm>
            <a:custGeom>
              <a:avLst/>
              <a:gdLst/>
              <a:ahLst/>
              <a:cxnLst/>
              <a:rect l="l" t="t" r="r" b="b"/>
              <a:pathLst>
                <a:path w="12189460" h="64135">
                  <a:moveTo>
                    <a:pt x="12188952" y="0"/>
                  </a:moveTo>
                  <a:lnTo>
                    <a:pt x="0" y="0"/>
                  </a:lnTo>
                  <a:lnTo>
                    <a:pt x="0" y="64007"/>
                  </a:lnTo>
                  <a:lnTo>
                    <a:pt x="12188952" y="64007"/>
                  </a:lnTo>
                  <a:lnTo>
                    <a:pt x="12188952" y="0"/>
                  </a:lnTo>
                  <a:close/>
                </a:path>
              </a:pathLst>
            </a:custGeom>
            <a:solidFill>
              <a:srgbClr val="E38312"/>
            </a:solidFill>
          </p:spPr>
          <p:txBody>
            <a:bodyPr wrap="square" lIns="0" tIns="0" rIns="0" bIns="0" rtlCol="0"/>
            <a:lstStyle/>
            <a:p>
              <a:endParaRPr/>
            </a:p>
          </p:txBody>
        </p:sp>
        <p:pic>
          <p:nvPicPr>
            <p:cNvPr id="5" name="object 5"/>
            <p:cNvPicPr/>
            <p:nvPr/>
          </p:nvPicPr>
          <p:blipFill>
            <a:blip r:embed="rId2" cstate="print"/>
            <a:stretch>
              <a:fillRect/>
            </a:stretch>
          </p:blipFill>
          <p:spPr>
            <a:xfrm>
              <a:off x="0" y="0"/>
              <a:ext cx="12191999" cy="4914900"/>
            </a:xfrm>
            <a:prstGeom prst="rect">
              <a:avLst/>
            </a:prstGeom>
          </p:spPr>
        </p:pic>
      </p:grpSp>
      <p:sp>
        <p:nvSpPr>
          <p:cNvPr id="6" name="object 6"/>
          <p:cNvSpPr txBox="1"/>
          <p:nvPr/>
        </p:nvSpPr>
        <p:spPr>
          <a:xfrm>
            <a:off x="1176324" y="4923535"/>
            <a:ext cx="9829800" cy="1530350"/>
          </a:xfrm>
          <a:prstGeom prst="rect">
            <a:avLst/>
          </a:prstGeom>
        </p:spPr>
        <p:txBody>
          <a:bodyPr vert="horz" wrap="square" lIns="0" tIns="12700" rIns="0" bIns="0" rtlCol="0">
            <a:spAutoFit/>
          </a:bodyPr>
          <a:lstStyle/>
          <a:p>
            <a:pPr marL="217804" algn="ctr">
              <a:lnSpc>
                <a:spcPct val="100000"/>
              </a:lnSpc>
              <a:spcBef>
                <a:spcPts val="100"/>
              </a:spcBef>
            </a:pPr>
            <a:r>
              <a:rPr sz="6000">
                <a:solidFill>
                  <a:srgbClr val="FFFFFF"/>
                </a:solidFill>
                <a:latin typeface="Calibri Light"/>
                <a:cs typeface="Calibri Light"/>
              </a:rPr>
              <a:t>THANK</a:t>
            </a:r>
            <a:r>
              <a:rPr sz="6000" spc="-310">
                <a:solidFill>
                  <a:srgbClr val="FFFFFF"/>
                </a:solidFill>
                <a:latin typeface="Calibri Light"/>
                <a:cs typeface="Calibri Light"/>
              </a:rPr>
              <a:t> </a:t>
            </a:r>
            <a:r>
              <a:rPr sz="6000" spc="-25">
                <a:solidFill>
                  <a:srgbClr val="FFFFFF"/>
                </a:solidFill>
                <a:latin typeface="Calibri Light"/>
                <a:cs typeface="Calibri Light"/>
              </a:rPr>
              <a:t>YOU</a:t>
            </a:r>
            <a:endParaRPr sz="6000">
              <a:latin typeface="Calibri Light"/>
              <a:cs typeface="Calibri Light"/>
            </a:endParaRPr>
          </a:p>
          <a:p>
            <a:pPr marL="12700" marR="5080">
              <a:lnSpc>
                <a:spcPts val="2160"/>
              </a:lnSpc>
              <a:spcBef>
                <a:spcPts val="355"/>
              </a:spcBef>
            </a:pPr>
            <a:r>
              <a:rPr sz="2000">
                <a:solidFill>
                  <a:srgbClr val="FFFFFF"/>
                </a:solidFill>
                <a:latin typeface="Calibri"/>
                <a:cs typeface="Calibri"/>
              </a:rPr>
              <a:t>This</a:t>
            </a:r>
            <a:r>
              <a:rPr sz="2000" spc="-45">
                <a:solidFill>
                  <a:srgbClr val="FFFFFF"/>
                </a:solidFill>
                <a:latin typeface="Calibri"/>
                <a:cs typeface="Calibri"/>
              </a:rPr>
              <a:t> </a:t>
            </a:r>
            <a:r>
              <a:rPr sz="2000">
                <a:solidFill>
                  <a:srgbClr val="FFFFFF"/>
                </a:solidFill>
                <a:latin typeface="Calibri"/>
                <a:cs typeface="Calibri"/>
              </a:rPr>
              <a:t>project</a:t>
            </a:r>
            <a:r>
              <a:rPr sz="2000" spc="-35">
                <a:solidFill>
                  <a:srgbClr val="FFFFFF"/>
                </a:solidFill>
                <a:latin typeface="Calibri"/>
                <a:cs typeface="Calibri"/>
              </a:rPr>
              <a:t> </a:t>
            </a:r>
            <a:r>
              <a:rPr sz="2000">
                <a:solidFill>
                  <a:srgbClr val="FFFFFF"/>
                </a:solidFill>
                <a:latin typeface="Calibri"/>
                <a:cs typeface="Calibri"/>
              </a:rPr>
              <a:t>is</a:t>
            </a:r>
            <a:r>
              <a:rPr sz="2000" spc="-45">
                <a:solidFill>
                  <a:srgbClr val="FFFFFF"/>
                </a:solidFill>
                <a:latin typeface="Calibri"/>
                <a:cs typeface="Calibri"/>
              </a:rPr>
              <a:t> </a:t>
            </a:r>
            <a:r>
              <a:rPr sz="2000">
                <a:solidFill>
                  <a:srgbClr val="FFFFFF"/>
                </a:solidFill>
                <a:latin typeface="Calibri"/>
                <a:cs typeface="Calibri"/>
              </a:rPr>
              <a:t>totally</a:t>
            </a:r>
            <a:r>
              <a:rPr sz="2000" spc="-30">
                <a:solidFill>
                  <a:srgbClr val="FFFFFF"/>
                </a:solidFill>
                <a:latin typeface="Calibri"/>
                <a:cs typeface="Calibri"/>
              </a:rPr>
              <a:t> </a:t>
            </a:r>
            <a:r>
              <a:rPr sz="2000">
                <a:solidFill>
                  <a:srgbClr val="FFFFFF"/>
                </a:solidFill>
                <a:latin typeface="Calibri"/>
                <a:cs typeface="Calibri"/>
              </a:rPr>
              <a:t>based</a:t>
            </a:r>
            <a:r>
              <a:rPr sz="2000" spc="-35">
                <a:solidFill>
                  <a:srgbClr val="FFFFFF"/>
                </a:solidFill>
                <a:latin typeface="Calibri"/>
                <a:cs typeface="Calibri"/>
              </a:rPr>
              <a:t> </a:t>
            </a:r>
            <a:r>
              <a:rPr sz="2000">
                <a:solidFill>
                  <a:srgbClr val="FFFFFF"/>
                </a:solidFill>
                <a:latin typeface="Calibri"/>
                <a:cs typeface="Calibri"/>
              </a:rPr>
              <a:t>on</a:t>
            </a:r>
            <a:r>
              <a:rPr sz="2000" spc="-40">
                <a:solidFill>
                  <a:srgbClr val="FFFFFF"/>
                </a:solidFill>
                <a:latin typeface="Calibri"/>
                <a:cs typeface="Calibri"/>
              </a:rPr>
              <a:t> </a:t>
            </a:r>
            <a:r>
              <a:rPr sz="2000">
                <a:solidFill>
                  <a:srgbClr val="FFFFFF"/>
                </a:solidFill>
                <a:latin typeface="Calibri"/>
                <a:cs typeface="Calibri"/>
              </a:rPr>
              <a:t>the</a:t>
            </a:r>
            <a:r>
              <a:rPr sz="2000" spc="-35">
                <a:solidFill>
                  <a:srgbClr val="FFFFFF"/>
                </a:solidFill>
                <a:latin typeface="Calibri"/>
                <a:cs typeface="Calibri"/>
              </a:rPr>
              <a:t> </a:t>
            </a:r>
            <a:r>
              <a:rPr sz="2000">
                <a:solidFill>
                  <a:srgbClr val="FFFFFF"/>
                </a:solidFill>
                <a:latin typeface="Calibri"/>
                <a:cs typeface="Calibri"/>
              </a:rPr>
              <a:t>students</a:t>
            </a:r>
            <a:r>
              <a:rPr sz="2000" spc="-30">
                <a:solidFill>
                  <a:srgbClr val="FFFFFF"/>
                </a:solidFill>
                <a:latin typeface="Calibri"/>
                <a:cs typeface="Calibri"/>
              </a:rPr>
              <a:t> </a:t>
            </a:r>
            <a:r>
              <a:rPr sz="2000">
                <a:solidFill>
                  <a:srgbClr val="FFFFFF"/>
                </a:solidFill>
                <a:latin typeface="Calibri"/>
                <a:cs typeface="Calibri"/>
              </a:rPr>
              <a:t>data.</a:t>
            </a:r>
            <a:r>
              <a:rPr sz="2000" spc="-40">
                <a:solidFill>
                  <a:srgbClr val="FFFFFF"/>
                </a:solidFill>
                <a:latin typeface="Calibri"/>
                <a:cs typeface="Calibri"/>
              </a:rPr>
              <a:t> </a:t>
            </a:r>
            <a:r>
              <a:rPr sz="2000">
                <a:solidFill>
                  <a:srgbClr val="FFFFFF"/>
                </a:solidFill>
                <a:latin typeface="Calibri"/>
                <a:cs typeface="Calibri"/>
              </a:rPr>
              <a:t>And</a:t>
            </a:r>
            <a:r>
              <a:rPr sz="2000" spc="-50">
                <a:solidFill>
                  <a:srgbClr val="FFFFFF"/>
                </a:solidFill>
                <a:latin typeface="Calibri"/>
                <a:cs typeface="Calibri"/>
              </a:rPr>
              <a:t> </a:t>
            </a:r>
            <a:r>
              <a:rPr sz="2000">
                <a:solidFill>
                  <a:srgbClr val="FFFFFF"/>
                </a:solidFill>
                <a:latin typeface="Calibri"/>
                <a:cs typeface="Calibri"/>
              </a:rPr>
              <a:t>we</a:t>
            </a:r>
            <a:r>
              <a:rPr sz="2000" spc="-45">
                <a:solidFill>
                  <a:srgbClr val="FFFFFF"/>
                </a:solidFill>
                <a:latin typeface="Calibri"/>
                <a:cs typeface="Calibri"/>
              </a:rPr>
              <a:t> </a:t>
            </a:r>
            <a:r>
              <a:rPr sz="2000">
                <a:solidFill>
                  <a:srgbClr val="FFFFFF"/>
                </a:solidFill>
                <a:latin typeface="Calibri"/>
                <a:cs typeface="Calibri"/>
              </a:rPr>
              <a:t>try</a:t>
            </a:r>
            <a:r>
              <a:rPr sz="2000" spc="-35">
                <a:solidFill>
                  <a:srgbClr val="FFFFFF"/>
                </a:solidFill>
                <a:latin typeface="Calibri"/>
                <a:cs typeface="Calibri"/>
              </a:rPr>
              <a:t> </a:t>
            </a:r>
            <a:r>
              <a:rPr sz="2000">
                <a:solidFill>
                  <a:srgbClr val="FFFFFF"/>
                </a:solidFill>
                <a:latin typeface="Calibri"/>
                <a:cs typeface="Calibri"/>
              </a:rPr>
              <a:t>to</a:t>
            </a:r>
            <a:r>
              <a:rPr sz="2000" spc="-35">
                <a:solidFill>
                  <a:srgbClr val="FFFFFF"/>
                </a:solidFill>
                <a:latin typeface="Calibri"/>
                <a:cs typeface="Calibri"/>
              </a:rPr>
              <a:t> </a:t>
            </a:r>
            <a:r>
              <a:rPr sz="2000">
                <a:solidFill>
                  <a:srgbClr val="FFFFFF"/>
                </a:solidFill>
                <a:latin typeface="Calibri"/>
                <a:cs typeface="Calibri"/>
              </a:rPr>
              <a:t>enhance</a:t>
            </a:r>
            <a:r>
              <a:rPr sz="2000" spc="-60">
                <a:solidFill>
                  <a:srgbClr val="FFFFFF"/>
                </a:solidFill>
                <a:latin typeface="Calibri"/>
                <a:cs typeface="Calibri"/>
              </a:rPr>
              <a:t> </a:t>
            </a:r>
            <a:r>
              <a:rPr sz="2000">
                <a:solidFill>
                  <a:srgbClr val="FFFFFF"/>
                </a:solidFill>
                <a:latin typeface="Calibri"/>
                <a:cs typeface="Calibri"/>
              </a:rPr>
              <a:t>it</a:t>
            </a:r>
            <a:r>
              <a:rPr sz="2000" spc="-30">
                <a:solidFill>
                  <a:srgbClr val="FFFFFF"/>
                </a:solidFill>
                <a:latin typeface="Calibri"/>
                <a:cs typeface="Calibri"/>
              </a:rPr>
              <a:t> </a:t>
            </a:r>
            <a:r>
              <a:rPr sz="2000">
                <a:solidFill>
                  <a:srgbClr val="FFFFFF"/>
                </a:solidFill>
                <a:latin typeface="Calibri"/>
                <a:cs typeface="Calibri"/>
              </a:rPr>
              <a:t>depending</a:t>
            </a:r>
            <a:r>
              <a:rPr sz="2000" spc="-65">
                <a:solidFill>
                  <a:srgbClr val="FFFFFF"/>
                </a:solidFill>
                <a:latin typeface="Calibri"/>
                <a:cs typeface="Calibri"/>
              </a:rPr>
              <a:t> </a:t>
            </a:r>
            <a:r>
              <a:rPr sz="2000">
                <a:solidFill>
                  <a:srgbClr val="FFFFFF"/>
                </a:solidFill>
                <a:latin typeface="Calibri"/>
                <a:cs typeface="Calibri"/>
              </a:rPr>
              <a:t>upon</a:t>
            </a:r>
            <a:r>
              <a:rPr sz="2000" spc="-65">
                <a:solidFill>
                  <a:srgbClr val="FFFFFF"/>
                </a:solidFill>
                <a:latin typeface="Calibri"/>
                <a:cs typeface="Calibri"/>
              </a:rPr>
              <a:t> </a:t>
            </a:r>
            <a:r>
              <a:rPr sz="2000" spc="-25">
                <a:solidFill>
                  <a:srgbClr val="FFFFFF"/>
                </a:solidFill>
                <a:latin typeface="Calibri"/>
                <a:cs typeface="Calibri"/>
              </a:rPr>
              <a:t>the </a:t>
            </a:r>
            <a:r>
              <a:rPr sz="2000" spc="-10">
                <a:solidFill>
                  <a:srgbClr val="FFFFFF"/>
                </a:solidFill>
                <a:latin typeface="Calibri"/>
                <a:cs typeface="Calibri"/>
              </a:rPr>
              <a:t>nowdays</a:t>
            </a:r>
            <a:r>
              <a:rPr sz="2000" spc="-55">
                <a:solidFill>
                  <a:srgbClr val="FFFFFF"/>
                </a:solidFill>
                <a:latin typeface="Calibri"/>
                <a:cs typeface="Calibri"/>
              </a:rPr>
              <a:t> </a:t>
            </a:r>
            <a:r>
              <a:rPr sz="2000" spc="-20">
                <a:solidFill>
                  <a:srgbClr val="FFFFFF"/>
                </a:solidFill>
                <a:latin typeface="Calibri"/>
                <a:cs typeface="Calibri"/>
              </a:rPr>
              <a:t>technology.</a:t>
            </a:r>
            <a:r>
              <a:rPr sz="2000" spc="-70">
                <a:solidFill>
                  <a:srgbClr val="FFFFFF"/>
                </a:solidFill>
                <a:latin typeface="Calibri"/>
                <a:cs typeface="Calibri"/>
              </a:rPr>
              <a:t> </a:t>
            </a:r>
            <a:r>
              <a:rPr sz="2000">
                <a:solidFill>
                  <a:srgbClr val="FFFFFF"/>
                </a:solidFill>
                <a:latin typeface="Calibri"/>
                <a:cs typeface="Calibri"/>
              </a:rPr>
              <a:t>We</a:t>
            </a:r>
            <a:r>
              <a:rPr sz="2000" spc="-35">
                <a:solidFill>
                  <a:srgbClr val="FFFFFF"/>
                </a:solidFill>
                <a:latin typeface="Calibri"/>
                <a:cs typeface="Calibri"/>
              </a:rPr>
              <a:t> </a:t>
            </a:r>
            <a:r>
              <a:rPr sz="2000">
                <a:solidFill>
                  <a:srgbClr val="FFFFFF"/>
                </a:solidFill>
                <a:latin typeface="Calibri"/>
                <a:cs typeface="Calibri"/>
              </a:rPr>
              <a:t>thing</a:t>
            </a:r>
            <a:r>
              <a:rPr sz="2000" spc="390">
                <a:solidFill>
                  <a:srgbClr val="FFFFFF"/>
                </a:solidFill>
                <a:latin typeface="Calibri"/>
                <a:cs typeface="Calibri"/>
              </a:rPr>
              <a:t> </a:t>
            </a:r>
            <a:r>
              <a:rPr sz="2000">
                <a:solidFill>
                  <a:srgbClr val="FFFFFF"/>
                </a:solidFill>
                <a:latin typeface="Calibri"/>
                <a:cs typeface="Calibri"/>
              </a:rPr>
              <a:t>it</a:t>
            </a:r>
            <a:r>
              <a:rPr sz="2000" spc="-20">
                <a:solidFill>
                  <a:srgbClr val="FFFFFF"/>
                </a:solidFill>
                <a:latin typeface="Calibri"/>
                <a:cs typeface="Calibri"/>
              </a:rPr>
              <a:t> </a:t>
            </a:r>
            <a:r>
              <a:rPr sz="2000">
                <a:solidFill>
                  <a:srgbClr val="FFFFFF"/>
                </a:solidFill>
                <a:latin typeface="Calibri"/>
                <a:cs typeface="Calibri"/>
              </a:rPr>
              <a:t>can</a:t>
            </a:r>
            <a:r>
              <a:rPr sz="2000" spc="-35">
                <a:solidFill>
                  <a:srgbClr val="FFFFFF"/>
                </a:solidFill>
                <a:latin typeface="Calibri"/>
                <a:cs typeface="Calibri"/>
              </a:rPr>
              <a:t> </a:t>
            </a:r>
            <a:r>
              <a:rPr sz="2000">
                <a:solidFill>
                  <a:srgbClr val="FFFFFF"/>
                </a:solidFill>
                <a:latin typeface="Calibri"/>
                <a:cs typeface="Calibri"/>
              </a:rPr>
              <a:t>be</a:t>
            </a:r>
            <a:r>
              <a:rPr sz="2000" spc="-30">
                <a:solidFill>
                  <a:srgbClr val="FFFFFF"/>
                </a:solidFill>
                <a:latin typeface="Calibri"/>
                <a:cs typeface="Calibri"/>
              </a:rPr>
              <a:t> </a:t>
            </a:r>
            <a:r>
              <a:rPr sz="2000">
                <a:solidFill>
                  <a:srgbClr val="FFFFFF"/>
                </a:solidFill>
                <a:latin typeface="Calibri"/>
                <a:cs typeface="Calibri"/>
              </a:rPr>
              <a:t>helpful</a:t>
            </a:r>
            <a:r>
              <a:rPr sz="2000" spc="-30">
                <a:solidFill>
                  <a:srgbClr val="FFFFFF"/>
                </a:solidFill>
                <a:latin typeface="Calibri"/>
                <a:cs typeface="Calibri"/>
              </a:rPr>
              <a:t> </a:t>
            </a:r>
            <a:r>
              <a:rPr sz="2000">
                <a:solidFill>
                  <a:srgbClr val="FFFFFF"/>
                </a:solidFill>
                <a:latin typeface="Calibri"/>
                <a:cs typeface="Calibri"/>
              </a:rPr>
              <a:t>for</a:t>
            </a:r>
            <a:r>
              <a:rPr sz="2000" spc="-40">
                <a:solidFill>
                  <a:srgbClr val="FFFFFF"/>
                </a:solidFill>
                <a:latin typeface="Calibri"/>
                <a:cs typeface="Calibri"/>
              </a:rPr>
              <a:t> </a:t>
            </a:r>
            <a:r>
              <a:rPr sz="2000" spc="-20">
                <a:solidFill>
                  <a:srgbClr val="FFFFFF"/>
                </a:solidFill>
                <a:latin typeface="Calibri"/>
                <a:cs typeface="Calibri"/>
              </a:rPr>
              <a:t>all.</a:t>
            </a:r>
            <a:endParaRPr sz="2000">
              <a:latin typeface="Calibri"/>
              <a:cs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A80597E-08E8-BF83-8CE3-24A6377AE620}"/>
              </a:ext>
            </a:extLst>
          </p:cNvPr>
          <p:cNvSpPr/>
          <p:nvPr/>
        </p:nvSpPr>
        <p:spPr>
          <a:xfrm>
            <a:off x="0" y="0"/>
            <a:ext cx="12192000" cy="762000"/>
          </a:xfrm>
          <a:prstGeom prst="rect">
            <a:avLst/>
          </a:prstGeom>
          <a:solidFill>
            <a:schemeClr val="accent6">
              <a:lumMod val="60000"/>
              <a:lumOff val="40000"/>
            </a:schemeClr>
          </a:solidFill>
          <a:ln>
            <a:solidFill>
              <a:schemeClr val="bg1"/>
            </a:solidFill>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4800" b="1" spc="50">
                <a:ln w="0"/>
                <a:solidFill>
                  <a:schemeClr val="bg2"/>
                </a:solidFill>
                <a:effectLst>
                  <a:innerShdw blurRad="63500" dist="50800" dir="13500000">
                    <a:srgbClr val="000000">
                      <a:alpha val="50000"/>
                    </a:srgbClr>
                  </a:innerShdw>
                </a:effectLst>
              </a:rPr>
              <a:t>ACKNOWLEDGEMENT</a:t>
            </a:r>
            <a:endParaRPr lang="en-IN" sz="4800" b="1" spc="50">
              <a:ln w="0"/>
              <a:solidFill>
                <a:schemeClr val="bg2"/>
              </a:solidFill>
              <a:effectLst>
                <a:innerShdw blurRad="63500" dist="50800" dir="13500000">
                  <a:srgbClr val="000000">
                    <a:alpha val="50000"/>
                  </a:srgbClr>
                </a:innerShdw>
              </a:effectLst>
            </a:endParaRPr>
          </a:p>
        </p:txBody>
      </p:sp>
      <p:sp>
        <p:nvSpPr>
          <p:cNvPr id="3" name="Rectangle 2">
            <a:extLst>
              <a:ext uri="{FF2B5EF4-FFF2-40B4-BE49-F238E27FC236}">
                <a16:creationId xmlns:a16="http://schemas.microsoft.com/office/drawing/2014/main" id="{AE3B6729-C50B-2A7C-2A28-7FB75052B236}"/>
              </a:ext>
            </a:extLst>
          </p:cNvPr>
          <p:cNvSpPr/>
          <p:nvPr/>
        </p:nvSpPr>
        <p:spPr>
          <a:xfrm>
            <a:off x="1981200" y="914400"/>
            <a:ext cx="8153400" cy="510540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t"/>
          <a:lstStyle/>
          <a:p>
            <a:pPr algn="ctr"/>
            <a:r>
              <a:rPr lang="en-US" sz="2400"/>
              <a:t>To complete a successful work without any help is difficult. Successfully completing any task would be incomplete without the mention of people, whose constant guidance and encouragement made it possible.</a:t>
            </a:r>
          </a:p>
          <a:p>
            <a:pPr algn="ctr"/>
            <a:endParaRPr lang="en-US" sz="2400"/>
          </a:p>
          <a:p>
            <a:pPr algn="ctr"/>
            <a:r>
              <a:rPr lang="en-IN" sz="2400"/>
              <a:t> It is truthful to admit the fact that without any help and guidance, we would have never completed this project within such a short span of time.</a:t>
            </a:r>
          </a:p>
          <a:p>
            <a:pPr algn="ctr"/>
            <a:endParaRPr lang="en-IN" sz="2400"/>
          </a:p>
          <a:p>
            <a:pPr algn="ctr"/>
            <a:r>
              <a:rPr lang="en-IN" sz="2400"/>
              <a:t>We express our gratitude to Mr. </a:t>
            </a:r>
            <a:r>
              <a:rPr lang="en-IN" sz="2400" err="1"/>
              <a:t>Sayantan</a:t>
            </a:r>
            <a:r>
              <a:rPr lang="en-IN" sz="2400"/>
              <a:t> Samanta and all other faculty members for their suggestions and encouragement during the project.</a:t>
            </a:r>
            <a:endParaRPr lang="en-US" sz="2400"/>
          </a:p>
        </p:txBody>
      </p:sp>
    </p:spTree>
    <p:extLst>
      <p:ext uri="{BB962C8B-B14F-4D97-AF65-F5344CB8AC3E}">
        <p14:creationId xmlns:p14="http://schemas.microsoft.com/office/powerpoint/2010/main" val="41165901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6333744"/>
            <a:ext cx="12192000" cy="524510"/>
            <a:chOff x="0" y="6333744"/>
            <a:chExt cx="12192000" cy="524510"/>
          </a:xfrm>
        </p:grpSpPr>
        <p:sp>
          <p:nvSpPr>
            <p:cNvPr id="3" name="object 3"/>
            <p:cNvSpPr/>
            <p:nvPr/>
          </p:nvSpPr>
          <p:spPr>
            <a:xfrm>
              <a:off x="0" y="6333743"/>
              <a:ext cx="12189460" cy="485140"/>
            </a:xfrm>
            <a:custGeom>
              <a:avLst/>
              <a:gdLst/>
              <a:ahLst/>
              <a:cxnLst/>
              <a:rect l="l" t="t" r="r" b="b"/>
              <a:pathLst>
                <a:path w="12189460" h="485140">
                  <a:moveTo>
                    <a:pt x="11972544" y="192532"/>
                  </a:moveTo>
                  <a:lnTo>
                    <a:pt x="11967947" y="169799"/>
                  </a:lnTo>
                  <a:lnTo>
                    <a:pt x="11955424" y="151231"/>
                  </a:lnTo>
                  <a:lnTo>
                    <a:pt x="11936857" y="138709"/>
                  </a:lnTo>
                  <a:lnTo>
                    <a:pt x="11914124" y="134112"/>
                  </a:lnTo>
                  <a:lnTo>
                    <a:pt x="8347456" y="134112"/>
                  </a:lnTo>
                  <a:lnTo>
                    <a:pt x="8324710" y="138709"/>
                  </a:lnTo>
                  <a:lnTo>
                    <a:pt x="8306143" y="151231"/>
                  </a:lnTo>
                  <a:lnTo>
                    <a:pt x="8293621" y="169799"/>
                  </a:lnTo>
                  <a:lnTo>
                    <a:pt x="8289036" y="192532"/>
                  </a:lnTo>
                  <a:lnTo>
                    <a:pt x="8289036" y="426212"/>
                  </a:lnTo>
                  <a:lnTo>
                    <a:pt x="8293621" y="448957"/>
                  </a:lnTo>
                  <a:lnTo>
                    <a:pt x="8306143" y="467525"/>
                  </a:lnTo>
                  <a:lnTo>
                    <a:pt x="8324710" y="480047"/>
                  </a:lnTo>
                  <a:lnTo>
                    <a:pt x="8347456" y="484632"/>
                  </a:lnTo>
                  <a:lnTo>
                    <a:pt x="11914124" y="484632"/>
                  </a:lnTo>
                  <a:lnTo>
                    <a:pt x="11936857" y="480047"/>
                  </a:lnTo>
                  <a:lnTo>
                    <a:pt x="11955424" y="467525"/>
                  </a:lnTo>
                  <a:lnTo>
                    <a:pt x="11967947" y="448957"/>
                  </a:lnTo>
                  <a:lnTo>
                    <a:pt x="11972544" y="426212"/>
                  </a:lnTo>
                  <a:lnTo>
                    <a:pt x="11972544" y="192532"/>
                  </a:lnTo>
                  <a:close/>
                </a:path>
                <a:path w="12189460" h="485140">
                  <a:moveTo>
                    <a:pt x="12188952" y="0"/>
                  </a:moveTo>
                  <a:lnTo>
                    <a:pt x="0" y="0"/>
                  </a:lnTo>
                  <a:lnTo>
                    <a:pt x="0" y="64008"/>
                  </a:lnTo>
                  <a:lnTo>
                    <a:pt x="12188952" y="64008"/>
                  </a:lnTo>
                  <a:lnTo>
                    <a:pt x="12188952" y="0"/>
                  </a:lnTo>
                  <a:close/>
                </a:path>
              </a:pathLst>
            </a:custGeom>
            <a:solidFill>
              <a:srgbClr val="E38312"/>
            </a:solidFill>
          </p:spPr>
          <p:txBody>
            <a:bodyPr wrap="square" lIns="0" tIns="0" rIns="0" bIns="0" rtlCol="0"/>
            <a:lstStyle/>
            <a:p>
              <a:endParaRPr/>
            </a:p>
          </p:txBody>
        </p:sp>
        <p:sp>
          <p:nvSpPr>
            <p:cNvPr id="4" name="object 4"/>
            <p:cNvSpPr/>
            <p:nvPr/>
          </p:nvSpPr>
          <p:spPr>
            <a:xfrm>
              <a:off x="8289035" y="6467856"/>
              <a:ext cx="3683635" cy="350520"/>
            </a:xfrm>
            <a:custGeom>
              <a:avLst/>
              <a:gdLst/>
              <a:ahLst/>
              <a:cxnLst/>
              <a:rect l="l" t="t" r="r" b="b"/>
              <a:pathLst>
                <a:path w="3683634" h="350520">
                  <a:moveTo>
                    <a:pt x="0" y="58420"/>
                  </a:moveTo>
                  <a:lnTo>
                    <a:pt x="4591" y="35677"/>
                  </a:lnTo>
                  <a:lnTo>
                    <a:pt x="17113" y="17108"/>
                  </a:lnTo>
                  <a:lnTo>
                    <a:pt x="35683" y="4590"/>
                  </a:lnTo>
                  <a:lnTo>
                    <a:pt x="58420" y="0"/>
                  </a:lnTo>
                  <a:lnTo>
                    <a:pt x="3625088" y="0"/>
                  </a:lnTo>
                  <a:lnTo>
                    <a:pt x="3647824" y="4590"/>
                  </a:lnTo>
                  <a:lnTo>
                    <a:pt x="3666394" y="17108"/>
                  </a:lnTo>
                  <a:lnTo>
                    <a:pt x="3678916" y="35677"/>
                  </a:lnTo>
                  <a:lnTo>
                    <a:pt x="3683508" y="58420"/>
                  </a:lnTo>
                  <a:lnTo>
                    <a:pt x="3683508" y="292100"/>
                  </a:lnTo>
                  <a:lnTo>
                    <a:pt x="3678916" y="314839"/>
                  </a:lnTo>
                  <a:lnTo>
                    <a:pt x="3666394" y="333408"/>
                  </a:lnTo>
                  <a:lnTo>
                    <a:pt x="3647824" y="345927"/>
                  </a:lnTo>
                  <a:lnTo>
                    <a:pt x="3625088" y="350518"/>
                  </a:lnTo>
                  <a:lnTo>
                    <a:pt x="58420" y="350518"/>
                  </a:lnTo>
                  <a:lnTo>
                    <a:pt x="35683" y="345927"/>
                  </a:lnTo>
                  <a:lnTo>
                    <a:pt x="17113" y="333408"/>
                  </a:lnTo>
                  <a:lnTo>
                    <a:pt x="4591" y="314839"/>
                  </a:lnTo>
                  <a:lnTo>
                    <a:pt x="0" y="292100"/>
                  </a:lnTo>
                  <a:lnTo>
                    <a:pt x="0" y="58420"/>
                  </a:lnTo>
                  <a:close/>
                </a:path>
              </a:pathLst>
            </a:custGeom>
            <a:ln w="15875">
              <a:solidFill>
                <a:srgbClr val="FFFFFF"/>
              </a:solidFill>
            </a:ln>
          </p:spPr>
          <p:txBody>
            <a:bodyPr wrap="square" lIns="0" tIns="0" rIns="0" bIns="0" rtlCol="0"/>
            <a:lstStyle/>
            <a:p>
              <a:endParaRPr/>
            </a:p>
          </p:txBody>
        </p:sp>
      </p:grpSp>
      <p:sp>
        <p:nvSpPr>
          <p:cNvPr id="5" name="object 5"/>
          <p:cNvSpPr txBox="1"/>
          <p:nvPr/>
        </p:nvSpPr>
        <p:spPr>
          <a:xfrm>
            <a:off x="8692388" y="6338417"/>
            <a:ext cx="2865120" cy="514350"/>
          </a:xfrm>
          <a:prstGeom prst="rect">
            <a:avLst/>
          </a:prstGeom>
        </p:spPr>
        <p:txBody>
          <a:bodyPr vert="horz" wrap="square" lIns="0" tIns="13335" rIns="0" bIns="0" rtlCol="0">
            <a:spAutoFit/>
          </a:bodyPr>
          <a:lstStyle/>
          <a:p>
            <a:pPr marL="12700">
              <a:lnSpc>
                <a:spcPct val="100000"/>
              </a:lnSpc>
              <a:spcBef>
                <a:spcPts val="105"/>
              </a:spcBef>
            </a:pPr>
            <a:r>
              <a:rPr lang="en-IN" sz="3200">
                <a:solidFill>
                  <a:schemeClr val="bg1"/>
                </a:solidFill>
                <a:latin typeface="Calibri"/>
                <a:cs typeface="Calibri"/>
              </a:rPr>
              <a:t>bims@bims.co.in</a:t>
            </a:r>
          </a:p>
        </p:txBody>
      </p:sp>
      <p:grpSp>
        <p:nvGrpSpPr>
          <p:cNvPr id="6" name="object 6"/>
          <p:cNvGrpSpPr/>
          <p:nvPr/>
        </p:nvGrpSpPr>
        <p:grpSpPr>
          <a:xfrm>
            <a:off x="886967" y="1106424"/>
            <a:ext cx="8008620" cy="5323840"/>
            <a:chOff x="886967" y="1106424"/>
            <a:chExt cx="8008620" cy="5323840"/>
          </a:xfrm>
        </p:grpSpPr>
        <p:sp>
          <p:nvSpPr>
            <p:cNvPr id="7" name="object 7"/>
            <p:cNvSpPr/>
            <p:nvPr/>
          </p:nvSpPr>
          <p:spPr>
            <a:xfrm>
              <a:off x="4062983" y="2121408"/>
              <a:ext cx="4356100" cy="3903345"/>
            </a:xfrm>
            <a:custGeom>
              <a:avLst/>
              <a:gdLst/>
              <a:ahLst/>
              <a:cxnLst/>
              <a:rect l="l" t="t" r="r" b="b"/>
              <a:pathLst>
                <a:path w="4356100" h="3903345">
                  <a:moveTo>
                    <a:pt x="0" y="1951481"/>
                  </a:moveTo>
                  <a:lnTo>
                    <a:pt x="578" y="1906067"/>
                  </a:lnTo>
                  <a:lnTo>
                    <a:pt x="2304" y="1860907"/>
                  </a:lnTo>
                  <a:lnTo>
                    <a:pt x="5165" y="1816012"/>
                  </a:lnTo>
                  <a:lnTo>
                    <a:pt x="9150" y="1771393"/>
                  </a:lnTo>
                  <a:lnTo>
                    <a:pt x="14244" y="1727062"/>
                  </a:lnTo>
                  <a:lnTo>
                    <a:pt x="20437" y="1683030"/>
                  </a:lnTo>
                  <a:lnTo>
                    <a:pt x="27715" y="1639308"/>
                  </a:lnTo>
                  <a:lnTo>
                    <a:pt x="36065" y="1595908"/>
                  </a:lnTo>
                  <a:lnTo>
                    <a:pt x="45476" y="1552840"/>
                  </a:lnTo>
                  <a:lnTo>
                    <a:pt x="55935" y="1510116"/>
                  </a:lnTo>
                  <a:lnTo>
                    <a:pt x="67429" y="1467747"/>
                  </a:lnTo>
                  <a:lnTo>
                    <a:pt x="79945" y="1425744"/>
                  </a:lnTo>
                  <a:lnTo>
                    <a:pt x="93472" y="1384118"/>
                  </a:lnTo>
                  <a:lnTo>
                    <a:pt x="107996" y="1342882"/>
                  </a:lnTo>
                  <a:lnTo>
                    <a:pt x="123506" y="1302045"/>
                  </a:lnTo>
                  <a:lnTo>
                    <a:pt x="139988" y="1261620"/>
                  </a:lnTo>
                  <a:lnTo>
                    <a:pt x="157430" y="1221617"/>
                  </a:lnTo>
                  <a:lnTo>
                    <a:pt x="175820" y="1182047"/>
                  </a:lnTo>
                  <a:lnTo>
                    <a:pt x="195144" y="1142923"/>
                  </a:lnTo>
                  <a:lnTo>
                    <a:pt x="215391" y="1104255"/>
                  </a:lnTo>
                  <a:lnTo>
                    <a:pt x="236548" y="1066053"/>
                  </a:lnTo>
                  <a:lnTo>
                    <a:pt x="258603" y="1028331"/>
                  </a:lnTo>
                  <a:lnTo>
                    <a:pt x="281542" y="991098"/>
                  </a:lnTo>
                  <a:lnTo>
                    <a:pt x="305354" y="954367"/>
                  </a:lnTo>
                  <a:lnTo>
                    <a:pt x="330026" y="918147"/>
                  </a:lnTo>
                  <a:lnTo>
                    <a:pt x="355545" y="882451"/>
                  </a:lnTo>
                  <a:lnTo>
                    <a:pt x="381898" y="847290"/>
                  </a:lnTo>
                  <a:lnTo>
                    <a:pt x="409075" y="812675"/>
                  </a:lnTo>
                  <a:lnTo>
                    <a:pt x="437060" y="778617"/>
                  </a:lnTo>
                  <a:lnTo>
                    <a:pt x="465843" y="745127"/>
                  </a:lnTo>
                  <a:lnTo>
                    <a:pt x="495411" y="712217"/>
                  </a:lnTo>
                  <a:lnTo>
                    <a:pt x="525751" y="679897"/>
                  </a:lnTo>
                  <a:lnTo>
                    <a:pt x="556851" y="648180"/>
                  </a:lnTo>
                  <a:lnTo>
                    <a:pt x="588698" y="617076"/>
                  </a:lnTo>
                  <a:lnTo>
                    <a:pt x="621279" y="586597"/>
                  </a:lnTo>
                  <a:lnTo>
                    <a:pt x="654582" y="556753"/>
                  </a:lnTo>
                  <a:lnTo>
                    <a:pt x="688595" y="527556"/>
                  </a:lnTo>
                  <a:lnTo>
                    <a:pt x="723305" y="499018"/>
                  </a:lnTo>
                  <a:lnTo>
                    <a:pt x="758700" y="471149"/>
                  </a:lnTo>
                  <a:lnTo>
                    <a:pt x="794766" y="443961"/>
                  </a:lnTo>
                  <a:lnTo>
                    <a:pt x="831492" y="417464"/>
                  </a:lnTo>
                  <a:lnTo>
                    <a:pt x="868865" y="391671"/>
                  </a:lnTo>
                  <a:lnTo>
                    <a:pt x="906873" y="366592"/>
                  </a:lnTo>
                  <a:lnTo>
                    <a:pt x="945502" y="342239"/>
                  </a:lnTo>
                  <a:lnTo>
                    <a:pt x="984740" y="318622"/>
                  </a:lnTo>
                  <a:lnTo>
                    <a:pt x="1024576" y="295754"/>
                  </a:lnTo>
                  <a:lnTo>
                    <a:pt x="1064995" y="273645"/>
                  </a:lnTo>
                  <a:lnTo>
                    <a:pt x="1105987" y="252306"/>
                  </a:lnTo>
                  <a:lnTo>
                    <a:pt x="1147538" y="231749"/>
                  </a:lnTo>
                  <a:lnTo>
                    <a:pt x="1189635" y="211985"/>
                  </a:lnTo>
                  <a:lnTo>
                    <a:pt x="1232267" y="193025"/>
                  </a:lnTo>
                  <a:lnTo>
                    <a:pt x="1275420" y="174881"/>
                  </a:lnTo>
                  <a:lnTo>
                    <a:pt x="1319083" y="157563"/>
                  </a:lnTo>
                  <a:lnTo>
                    <a:pt x="1363242" y="141083"/>
                  </a:lnTo>
                  <a:lnTo>
                    <a:pt x="1407885" y="125452"/>
                  </a:lnTo>
                  <a:lnTo>
                    <a:pt x="1453000" y="110682"/>
                  </a:lnTo>
                  <a:lnTo>
                    <a:pt x="1498574" y="96783"/>
                  </a:lnTo>
                  <a:lnTo>
                    <a:pt x="1544594" y="83767"/>
                  </a:lnTo>
                  <a:lnTo>
                    <a:pt x="1591049" y="71645"/>
                  </a:lnTo>
                  <a:lnTo>
                    <a:pt x="1637925" y="60428"/>
                  </a:lnTo>
                  <a:lnTo>
                    <a:pt x="1685210" y="50127"/>
                  </a:lnTo>
                  <a:lnTo>
                    <a:pt x="1732891" y="40755"/>
                  </a:lnTo>
                  <a:lnTo>
                    <a:pt x="1780956" y="32321"/>
                  </a:lnTo>
                  <a:lnTo>
                    <a:pt x="1829393" y="24837"/>
                  </a:lnTo>
                  <a:lnTo>
                    <a:pt x="1878188" y="18315"/>
                  </a:lnTo>
                  <a:lnTo>
                    <a:pt x="1927330" y="12765"/>
                  </a:lnTo>
                  <a:lnTo>
                    <a:pt x="1976806" y="8200"/>
                  </a:lnTo>
                  <a:lnTo>
                    <a:pt x="2026602" y="4629"/>
                  </a:lnTo>
                  <a:lnTo>
                    <a:pt x="2076708" y="2064"/>
                  </a:lnTo>
                  <a:lnTo>
                    <a:pt x="2127110" y="518"/>
                  </a:lnTo>
                  <a:lnTo>
                    <a:pt x="2177795" y="0"/>
                  </a:lnTo>
                  <a:lnTo>
                    <a:pt x="2228481" y="518"/>
                  </a:lnTo>
                  <a:lnTo>
                    <a:pt x="2278883" y="2064"/>
                  </a:lnTo>
                  <a:lnTo>
                    <a:pt x="2328989" y="4629"/>
                  </a:lnTo>
                  <a:lnTo>
                    <a:pt x="2378785" y="8200"/>
                  </a:lnTo>
                  <a:lnTo>
                    <a:pt x="2428261" y="12765"/>
                  </a:lnTo>
                  <a:lnTo>
                    <a:pt x="2477403" y="18315"/>
                  </a:lnTo>
                  <a:lnTo>
                    <a:pt x="2526198" y="24837"/>
                  </a:lnTo>
                  <a:lnTo>
                    <a:pt x="2574635" y="32321"/>
                  </a:lnTo>
                  <a:lnTo>
                    <a:pt x="2622700" y="40755"/>
                  </a:lnTo>
                  <a:lnTo>
                    <a:pt x="2670381" y="50127"/>
                  </a:lnTo>
                  <a:lnTo>
                    <a:pt x="2717666" y="60428"/>
                  </a:lnTo>
                  <a:lnTo>
                    <a:pt x="2764542" y="71645"/>
                  </a:lnTo>
                  <a:lnTo>
                    <a:pt x="2810997" y="83767"/>
                  </a:lnTo>
                  <a:lnTo>
                    <a:pt x="2857017" y="96783"/>
                  </a:lnTo>
                  <a:lnTo>
                    <a:pt x="2902591" y="110682"/>
                  </a:lnTo>
                  <a:lnTo>
                    <a:pt x="2947706" y="125452"/>
                  </a:lnTo>
                  <a:lnTo>
                    <a:pt x="2992349" y="141083"/>
                  </a:lnTo>
                  <a:lnTo>
                    <a:pt x="3036508" y="157563"/>
                  </a:lnTo>
                  <a:lnTo>
                    <a:pt x="3080171" y="174881"/>
                  </a:lnTo>
                  <a:lnTo>
                    <a:pt x="3123324" y="193025"/>
                  </a:lnTo>
                  <a:lnTo>
                    <a:pt x="3165956" y="211985"/>
                  </a:lnTo>
                  <a:lnTo>
                    <a:pt x="3208053" y="231749"/>
                  </a:lnTo>
                  <a:lnTo>
                    <a:pt x="3249604" y="252306"/>
                  </a:lnTo>
                  <a:lnTo>
                    <a:pt x="3290596" y="273645"/>
                  </a:lnTo>
                  <a:lnTo>
                    <a:pt x="3331015" y="295754"/>
                  </a:lnTo>
                  <a:lnTo>
                    <a:pt x="3370851" y="318622"/>
                  </a:lnTo>
                  <a:lnTo>
                    <a:pt x="3410089" y="342239"/>
                  </a:lnTo>
                  <a:lnTo>
                    <a:pt x="3448718" y="366592"/>
                  </a:lnTo>
                  <a:lnTo>
                    <a:pt x="3486726" y="391671"/>
                  </a:lnTo>
                  <a:lnTo>
                    <a:pt x="3524099" y="417464"/>
                  </a:lnTo>
                  <a:lnTo>
                    <a:pt x="3560825" y="443961"/>
                  </a:lnTo>
                  <a:lnTo>
                    <a:pt x="3596891" y="471149"/>
                  </a:lnTo>
                  <a:lnTo>
                    <a:pt x="3632286" y="499018"/>
                  </a:lnTo>
                  <a:lnTo>
                    <a:pt x="3666996" y="527556"/>
                  </a:lnTo>
                  <a:lnTo>
                    <a:pt x="3701009" y="556753"/>
                  </a:lnTo>
                  <a:lnTo>
                    <a:pt x="3734312" y="586597"/>
                  </a:lnTo>
                  <a:lnTo>
                    <a:pt x="3766893" y="617076"/>
                  </a:lnTo>
                  <a:lnTo>
                    <a:pt x="3798740" y="648180"/>
                  </a:lnTo>
                  <a:lnTo>
                    <a:pt x="3829840" y="679897"/>
                  </a:lnTo>
                  <a:lnTo>
                    <a:pt x="3860180" y="712217"/>
                  </a:lnTo>
                  <a:lnTo>
                    <a:pt x="3889748" y="745127"/>
                  </a:lnTo>
                  <a:lnTo>
                    <a:pt x="3918531" y="778617"/>
                  </a:lnTo>
                  <a:lnTo>
                    <a:pt x="3946516" y="812675"/>
                  </a:lnTo>
                  <a:lnTo>
                    <a:pt x="3973693" y="847290"/>
                  </a:lnTo>
                  <a:lnTo>
                    <a:pt x="4000046" y="882451"/>
                  </a:lnTo>
                  <a:lnTo>
                    <a:pt x="4025565" y="918147"/>
                  </a:lnTo>
                  <a:lnTo>
                    <a:pt x="4050237" y="954367"/>
                  </a:lnTo>
                  <a:lnTo>
                    <a:pt x="4074049" y="991098"/>
                  </a:lnTo>
                  <a:lnTo>
                    <a:pt x="4096988" y="1028331"/>
                  </a:lnTo>
                  <a:lnTo>
                    <a:pt x="4119043" y="1066053"/>
                  </a:lnTo>
                  <a:lnTo>
                    <a:pt x="4140200" y="1104255"/>
                  </a:lnTo>
                  <a:lnTo>
                    <a:pt x="4160447" y="1142923"/>
                  </a:lnTo>
                  <a:lnTo>
                    <a:pt x="4179771" y="1182047"/>
                  </a:lnTo>
                  <a:lnTo>
                    <a:pt x="4198161" y="1221617"/>
                  </a:lnTo>
                  <a:lnTo>
                    <a:pt x="4215603" y="1261620"/>
                  </a:lnTo>
                  <a:lnTo>
                    <a:pt x="4232085" y="1302045"/>
                  </a:lnTo>
                  <a:lnTo>
                    <a:pt x="4247595" y="1342882"/>
                  </a:lnTo>
                  <a:lnTo>
                    <a:pt x="4262119" y="1384118"/>
                  </a:lnTo>
                  <a:lnTo>
                    <a:pt x="4275646" y="1425744"/>
                  </a:lnTo>
                  <a:lnTo>
                    <a:pt x="4288162" y="1467747"/>
                  </a:lnTo>
                  <a:lnTo>
                    <a:pt x="4299656" y="1510116"/>
                  </a:lnTo>
                  <a:lnTo>
                    <a:pt x="4310115" y="1552840"/>
                  </a:lnTo>
                  <a:lnTo>
                    <a:pt x="4319526" y="1595908"/>
                  </a:lnTo>
                  <a:lnTo>
                    <a:pt x="4327876" y="1639308"/>
                  </a:lnTo>
                  <a:lnTo>
                    <a:pt x="4335154" y="1683030"/>
                  </a:lnTo>
                  <a:lnTo>
                    <a:pt x="4341347" y="1727062"/>
                  </a:lnTo>
                  <a:lnTo>
                    <a:pt x="4346441" y="1771393"/>
                  </a:lnTo>
                  <a:lnTo>
                    <a:pt x="4350426" y="1816012"/>
                  </a:lnTo>
                  <a:lnTo>
                    <a:pt x="4353287" y="1860907"/>
                  </a:lnTo>
                  <a:lnTo>
                    <a:pt x="4355013" y="1906067"/>
                  </a:lnTo>
                  <a:lnTo>
                    <a:pt x="4355592" y="1951481"/>
                  </a:lnTo>
                  <a:lnTo>
                    <a:pt x="4355013" y="1996896"/>
                  </a:lnTo>
                  <a:lnTo>
                    <a:pt x="4353287" y="2042056"/>
                  </a:lnTo>
                  <a:lnTo>
                    <a:pt x="4350426" y="2086951"/>
                  </a:lnTo>
                  <a:lnTo>
                    <a:pt x="4346441" y="2131570"/>
                  </a:lnTo>
                  <a:lnTo>
                    <a:pt x="4341347" y="2175901"/>
                  </a:lnTo>
                  <a:lnTo>
                    <a:pt x="4335154" y="2219933"/>
                  </a:lnTo>
                  <a:lnTo>
                    <a:pt x="4327876" y="2263655"/>
                  </a:lnTo>
                  <a:lnTo>
                    <a:pt x="4319526" y="2307055"/>
                  </a:lnTo>
                  <a:lnTo>
                    <a:pt x="4310115" y="2350123"/>
                  </a:lnTo>
                  <a:lnTo>
                    <a:pt x="4299656" y="2392847"/>
                  </a:lnTo>
                  <a:lnTo>
                    <a:pt x="4288162" y="2435216"/>
                  </a:lnTo>
                  <a:lnTo>
                    <a:pt x="4275646" y="2477219"/>
                  </a:lnTo>
                  <a:lnTo>
                    <a:pt x="4262119" y="2518845"/>
                  </a:lnTo>
                  <a:lnTo>
                    <a:pt x="4247595" y="2560081"/>
                  </a:lnTo>
                  <a:lnTo>
                    <a:pt x="4232085" y="2600918"/>
                  </a:lnTo>
                  <a:lnTo>
                    <a:pt x="4215603" y="2641343"/>
                  </a:lnTo>
                  <a:lnTo>
                    <a:pt x="4198161" y="2681346"/>
                  </a:lnTo>
                  <a:lnTo>
                    <a:pt x="4179771" y="2720916"/>
                  </a:lnTo>
                  <a:lnTo>
                    <a:pt x="4160447" y="2760040"/>
                  </a:lnTo>
                  <a:lnTo>
                    <a:pt x="4140200" y="2798708"/>
                  </a:lnTo>
                  <a:lnTo>
                    <a:pt x="4119043" y="2836910"/>
                  </a:lnTo>
                  <a:lnTo>
                    <a:pt x="4096988" y="2874632"/>
                  </a:lnTo>
                  <a:lnTo>
                    <a:pt x="4074049" y="2911865"/>
                  </a:lnTo>
                  <a:lnTo>
                    <a:pt x="4050237" y="2948596"/>
                  </a:lnTo>
                  <a:lnTo>
                    <a:pt x="4025565" y="2984816"/>
                  </a:lnTo>
                  <a:lnTo>
                    <a:pt x="4000046" y="3020512"/>
                  </a:lnTo>
                  <a:lnTo>
                    <a:pt x="3973693" y="3055673"/>
                  </a:lnTo>
                  <a:lnTo>
                    <a:pt x="3946516" y="3090288"/>
                  </a:lnTo>
                  <a:lnTo>
                    <a:pt x="3918531" y="3124346"/>
                  </a:lnTo>
                  <a:lnTo>
                    <a:pt x="3889748" y="3157836"/>
                  </a:lnTo>
                  <a:lnTo>
                    <a:pt x="3860180" y="3190746"/>
                  </a:lnTo>
                  <a:lnTo>
                    <a:pt x="3829840" y="3223066"/>
                  </a:lnTo>
                  <a:lnTo>
                    <a:pt x="3798740" y="3254783"/>
                  </a:lnTo>
                  <a:lnTo>
                    <a:pt x="3766893" y="3285887"/>
                  </a:lnTo>
                  <a:lnTo>
                    <a:pt x="3734312" y="3316366"/>
                  </a:lnTo>
                  <a:lnTo>
                    <a:pt x="3701009" y="3346210"/>
                  </a:lnTo>
                  <a:lnTo>
                    <a:pt x="3666996" y="3375407"/>
                  </a:lnTo>
                  <a:lnTo>
                    <a:pt x="3632286" y="3403945"/>
                  </a:lnTo>
                  <a:lnTo>
                    <a:pt x="3596891" y="3431814"/>
                  </a:lnTo>
                  <a:lnTo>
                    <a:pt x="3560825" y="3459002"/>
                  </a:lnTo>
                  <a:lnTo>
                    <a:pt x="3524099" y="3485499"/>
                  </a:lnTo>
                  <a:lnTo>
                    <a:pt x="3486726" y="3511292"/>
                  </a:lnTo>
                  <a:lnTo>
                    <a:pt x="3448718" y="3536371"/>
                  </a:lnTo>
                  <a:lnTo>
                    <a:pt x="3410089" y="3560724"/>
                  </a:lnTo>
                  <a:lnTo>
                    <a:pt x="3370851" y="3584341"/>
                  </a:lnTo>
                  <a:lnTo>
                    <a:pt x="3331015" y="3607209"/>
                  </a:lnTo>
                  <a:lnTo>
                    <a:pt x="3290596" y="3629318"/>
                  </a:lnTo>
                  <a:lnTo>
                    <a:pt x="3249604" y="3650657"/>
                  </a:lnTo>
                  <a:lnTo>
                    <a:pt x="3208053" y="3671214"/>
                  </a:lnTo>
                  <a:lnTo>
                    <a:pt x="3165956" y="3690978"/>
                  </a:lnTo>
                  <a:lnTo>
                    <a:pt x="3123324" y="3709938"/>
                  </a:lnTo>
                  <a:lnTo>
                    <a:pt x="3080171" y="3728082"/>
                  </a:lnTo>
                  <a:lnTo>
                    <a:pt x="3036508" y="3745400"/>
                  </a:lnTo>
                  <a:lnTo>
                    <a:pt x="2992349" y="3761880"/>
                  </a:lnTo>
                  <a:lnTo>
                    <a:pt x="2947706" y="3777511"/>
                  </a:lnTo>
                  <a:lnTo>
                    <a:pt x="2902591" y="3792281"/>
                  </a:lnTo>
                  <a:lnTo>
                    <a:pt x="2857017" y="3806180"/>
                  </a:lnTo>
                  <a:lnTo>
                    <a:pt x="2810997" y="3819196"/>
                  </a:lnTo>
                  <a:lnTo>
                    <a:pt x="2764542" y="3831318"/>
                  </a:lnTo>
                  <a:lnTo>
                    <a:pt x="2717666" y="3842535"/>
                  </a:lnTo>
                  <a:lnTo>
                    <a:pt x="2670381" y="3852836"/>
                  </a:lnTo>
                  <a:lnTo>
                    <a:pt x="2622700" y="3862208"/>
                  </a:lnTo>
                  <a:lnTo>
                    <a:pt x="2574635" y="3870642"/>
                  </a:lnTo>
                  <a:lnTo>
                    <a:pt x="2526198" y="3878126"/>
                  </a:lnTo>
                  <a:lnTo>
                    <a:pt x="2477403" y="3884648"/>
                  </a:lnTo>
                  <a:lnTo>
                    <a:pt x="2428261" y="3890198"/>
                  </a:lnTo>
                  <a:lnTo>
                    <a:pt x="2378785" y="3894763"/>
                  </a:lnTo>
                  <a:lnTo>
                    <a:pt x="2328989" y="3898334"/>
                  </a:lnTo>
                  <a:lnTo>
                    <a:pt x="2278883" y="3900899"/>
                  </a:lnTo>
                  <a:lnTo>
                    <a:pt x="2228481" y="3902445"/>
                  </a:lnTo>
                  <a:lnTo>
                    <a:pt x="2177795" y="3902964"/>
                  </a:lnTo>
                  <a:lnTo>
                    <a:pt x="2127110" y="3902445"/>
                  </a:lnTo>
                  <a:lnTo>
                    <a:pt x="2076708" y="3900899"/>
                  </a:lnTo>
                  <a:lnTo>
                    <a:pt x="2026602" y="3898334"/>
                  </a:lnTo>
                  <a:lnTo>
                    <a:pt x="1976806" y="3894763"/>
                  </a:lnTo>
                  <a:lnTo>
                    <a:pt x="1927330" y="3890198"/>
                  </a:lnTo>
                  <a:lnTo>
                    <a:pt x="1878188" y="3884648"/>
                  </a:lnTo>
                  <a:lnTo>
                    <a:pt x="1829393" y="3878126"/>
                  </a:lnTo>
                  <a:lnTo>
                    <a:pt x="1780956" y="3870642"/>
                  </a:lnTo>
                  <a:lnTo>
                    <a:pt x="1732891" y="3862208"/>
                  </a:lnTo>
                  <a:lnTo>
                    <a:pt x="1685210" y="3852836"/>
                  </a:lnTo>
                  <a:lnTo>
                    <a:pt x="1637925" y="3842535"/>
                  </a:lnTo>
                  <a:lnTo>
                    <a:pt x="1591049" y="3831318"/>
                  </a:lnTo>
                  <a:lnTo>
                    <a:pt x="1544594" y="3819196"/>
                  </a:lnTo>
                  <a:lnTo>
                    <a:pt x="1498574" y="3806180"/>
                  </a:lnTo>
                  <a:lnTo>
                    <a:pt x="1453000" y="3792281"/>
                  </a:lnTo>
                  <a:lnTo>
                    <a:pt x="1407885" y="3777511"/>
                  </a:lnTo>
                  <a:lnTo>
                    <a:pt x="1363242" y="3761880"/>
                  </a:lnTo>
                  <a:lnTo>
                    <a:pt x="1319083" y="3745400"/>
                  </a:lnTo>
                  <a:lnTo>
                    <a:pt x="1275420" y="3728082"/>
                  </a:lnTo>
                  <a:lnTo>
                    <a:pt x="1232267" y="3709938"/>
                  </a:lnTo>
                  <a:lnTo>
                    <a:pt x="1189635" y="3690978"/>
                  </a:lnTo>
                  <a:lnTo>
                    <a:pt x="1147538" y="3671214"/>
                  </a:lnTo>
                  <a:lnTo>
                    <a:pt x="1105987" y="3650657"/>
                  </a:lnTo>
                  <a:lnTo>
                    <a:pt x="1064995" y="3629318"/>
                  </a:lnTo>
                  <a:lnTo>
                    <a:pt x="1024576" y="3607209"/>
                  </a:lnTo>
                  <a:lnTo>
                    <a:pt x="984740" y="3584341"/>
                  </a:lnTo>
                  <a:lnTo>
                    <a:pt x="945502" y="3560724"/>
                  </a:lnTo>
                  <a:lnTo>
                    <a:pt x="906873" y="3536371"/>
                  </a:lnTo>
                  <a:lnTo>
                    <a:pt x="868865" y="3511292"/>
                  </a:lnTo>
                  <a:lnTo>
                    <a:pt x="831492" y="3485499"/>
                  </a:lnTo>
                  <a:lnTo>
                    <a:pt x="794766" y="3459002"/>
                  </a:lnTo>
                  <a:lnTo>
                    <a:pt x="758700" y="3431814"/>
                  </a:lnTo>
                  <a:lnTo>
                    <a:pt x="723305" y="3403945"/>
                  </a:lnTo>
                  <a:lnTo>
                    <a:pt x="688595" y="3375407"/>
                  </a:lnTo>
                  <a:lnTo>
                    <a:pt x="654582" y="3346210"/>
                  </a:lnTo>
                  <a:lnTo>
                    <a:pt x="621279" y="3316366"/>
                  </a:lnTo>
                  <a:lnTo>
                    <a:pt x="588698" y="3285887"/>
                  </a:lnTo>
                  <a:lnTo>
                    <a:pt x="556851" y="3254783"/>
                  </a:lnTo>
                  <a:lnTo>
                    <a:pt x="525751" y="3223066"/>
                  </a:lnTo>
                  <a:lnTo>
                    <a:pt x="495411" y="3190746"/>
                  </a:lnTo>
                  <a:lnTo>
                    <a:pt x="465843" y="3157836"/>
                  </a:lnTo>
                  <a:lnTo>
                    <a:pt x="437060" y="3124346"/>
                  </a:lnTo>
                  <a:lnTo>
                    <a:pt x="409075" y="3090288"/>
                  </a:lnTo>
                  <a:lnTo>
                    <a:pt x="381898" y="3055673"/>
                  </a:lnTo>
                  <a:lnTo>
                    <a:pt x="355545" y="3020512"/>
                  </a:lnTo>
                  <a:lnTo>
                    <a:pt x="330026" y="2984816"/>
                  </a:lnTo>
                  <a:lnTo>
                    <a:pt x="305354" y="2948596"/>
                  </a:lnTo>
                  <a:lnTo>
                    <a:pt x="281542" y="2911865"/>
                  </a:lnTo>
                  <a:lnTo>
                    <a:pt x="258603" y="2874632"/>
                  </a:lnTo>
                  <a:lnTo>
                    <a:pt x="236548" y="2836910"/>
                  </a:lnTo>
                  <a:lnTo>
                    <a:pt x="215391" y="2798708"/>
                  </a:lnTo>
                  <a:lnTo>
                    <a:pt x="195144" y="2760040"/>
                  </a:lnTo>
                  <a:lnTo>
                    <a:pt x="175820" y="2720916"/>
                  </a:lnTo>
                  <a:lnTo>
                    <a:pt x="157430" y="2681346"/>
                  </a:lnTo>
                  <a:lnTo>
                    <a:pt x="139988" y="2641343"/>
                  </a:lnTo>
                  <a:lnTo>
                    <a:pt x="123506" y="2600918"/>
                  </a:lnTo>
                  <a:lnTo>
                    <a:pt x="107996" y="2560081"/>
                  </a:lnTo>
                  <a:lnTo>
                    <a:pt x="93472" y="2518845"/>
                  </a:lnTo>
                  <a:lnTo>
                    <a:pt x="79945" y="2477219"/>
                  </a:lnTo>
                  <a:lnTo>
                    <a:pt x="67429" y="2435216"/>
                  </a:lnTo>
                  <a:lnTo>
                    <a:pt x="55935" y="2392847"/>
                  </a:lnTo>
                  <a:lnTo>
                    <a:pt x="45476" y="2350123"/>
                  </a:lnTo>
                  <a:lnTo>
                    <a:pt x="36065" y="2307055"/>
                  </a:lnTo>
                  <a:lnTo>
                    <a:pt x="27715" y="2263655"/>
                  </a:lnTo>
                  <a:lnTo>
                    <a:pt x="20437" y="2219933"/>
                  </a:lnTo>
                  <a:lnTo>
                    <a:pt x="14244" y="2175901"/>
                  </a:lnTo>
                  <a:lnTo>
                    <a:pt x="9150" y="2131570"/>
                  </a:lnTo>
                  <a:lnTo>
                    <a:pt x="5165" y="2086951"/>
                  </a:lnTo>
                  <a:lnTo>
                    <a:pt x="2304" y="2042056"/>
                  </a:lnTo>
                  <a:lnTo>
                    <a:pt x="578" y="1996896"/>
                  </a:lnTo>
                  <a:lnTo>
                    <a:pt x="0" y="1951481"/>
                  </a:lnTo>
                  <a:close/>
                </a:path>
              </a:pathLst>
            </a:custGeom>
            <a:ln w="9525">
              <a:solidFill>
                <a:srgbClr val="C2BB80"/>
              </a:solidFill>
            </a:ln>
          </p:spPr>
          <p:txBody>
            <a:bodyPr wrap="square" lIns="0" tIns="0" rIns="0" bIns="0" rtlCol="0"/>
            <a:lstStyle/>
            <a:p>
              <a:endParaRPr/>
            </a:p>
          </p:txBody>
        </p:sp>
        <p:pic>
          <p:nvPicPr>
            <p:cNvPr id="8" name="object 8"/>
            <p:cNvPicPr/>
            <p:nvPr/>
          </p:nvPicPr>
          <p:blipFill>
            <a:blip r:embed="rId2" cstate="print"/>
            <a:stretch>
              <a:fillRect/>
            </a:stretch>
          </p:blipFill>
          <p:spPr>
            <a:xfrm>
              <a:off x="3572255" y="1106424"/>
              <a:ext cx="5323332" cy="5323332"/>
            </a:xfrm>
            <a:prstGeom prst="rect">
              <a:avLst/>
            </a:prstGeom>
          </p:spPr>
        </p:pic>
        <p:pic>
          <p:nvPicPr>
            <p:cNvPr id="9" name="object 9"/>
            <p:cNvPicPr/>
            <p:nvPr/>
          </p:nvPicPr>
          <p:blipFill>
            <a:blip r:embed="rId3" cstate="print"/>
            <a:stretch>
              <a:fillRect/>
            </a:stretch>
          </p:blipFill>
          <p:spPr>
            <a:xfrm>
              <a:off x="3243072" y="1612392"/>
              <a:ext cx="1828800" cy="1545336"/>
            </a:xfrm>
            <a:prstGeom prst="rect">
              <a:avLst/>
            </a:prstGeom>
          </p:spPr>
        </p:pic>
        <p:sp>
          <p:nvSpPr>
            <p:cNvPr id="10" name="object 10"/>
            <p:cNvSpPr/>
            <p:nvPr/>
          </p:nvSpPr>
          <p:spPr>
            <a:xfrm>
              <a:off x="3243072" y="1612392"/>
              <a:ext cx="1828800" cy="1545590"/>
            </a:xfrm>
            <a:custGeom>
              <a:avLst/>
              <a:gdLst/>
              <a:ahLst/>
              <a:cxnLst/>
              <a:rect l="l" t="t" r="r" b="b"/>
              <a:pathLst>
                <a:path w="1828800" h="1545589">
                  <a:moveTo>
                    <a:pt x="0" y="772668"/>
                  </a:moveTo>
                  <a:lnTo>
                    <a:pt x="1447" y="728823"/>
                  </a:lnTo>
                  <a:lnTo>
                    <a:pt x="5739" y="685620"/>
                  </a:lnTo>
                  <a:lnTo>
                    <a:pt x="12797" y="643124"/>
                  </a:lnTo>
                  <a:lnTo>
                    <a:pt x="22545" y="601400"/>
                  </a:lnTo>
                  <a:lnTo>
                    <a:pt x="34905" y="560513"/>
                  </a:lnTo>
                  <a:lnTo>
                    <a:pt x="49800" y="520528"/>
                  </a:lnTo>
                  <a:lnTo>
                    <a:pt x="67152" y="481511"/>
                  </a:lnTo>
                  <a:lnTo>
                    <a:pt x="86886" y="443527"/>
                  </a:lnTo>
                  <a:lnTo>
                    <a:pt x="108922" y="406641"/>
                  </a:lnTo>
                  <a:lnTo>
                    <a:pt x="133185" y="370919"/>
                  </a:lnTo>
                  <a:lnTo>
                    <a:pt x="159596" y="336425"/>
                  </a:lnTo>
                  <a:lnTo>
                    <a:pt x="188079" y="303225"/>
                  </a:lnTo>
                  <a:lnTo>
                    <a:pt x="218556" y="271384"/>
                  </a:lnTo>
                  <a:lnTo>
                    <a:pt x="250951" y="240967"/>
                  </a:lnTo>
                  <a:lnTo>
                    <a:pt x="285185" y="212040"/>
                  </a:lnTo>
                  <a:lnTo>
                    <a:pt x="321182" y="184668"/>
                  </a:lnTo>
                  <a:lnTo>
                    <a:pt x="358864" y="158916"/>
                  </a:lnTo>
                  <a:lnTo>
                    <a:pt x="398154" y="134849"/>
                  </a:lnTo>
                  <a:lnTo>
                    <a:pt x="438976" y="112533"/>
                  </a:lnTo>
                  <a:lnTo>
                    <a:pt x="481251" y="92032"/>
                  </a:lnTo>
                  <a:lnTo>
                    <a:pt x="524902" y="73412"/>
                  </a:lnTo>
                  <a:lnTo>
                    <a:pt x="569853" y="56739"/>
                  </a:lnTo>
                  <a:lnTo>
                    <a:pt x="616026" y="42077"/>
                  </a:lnTo>
                  <a:lnTo>
                    <a:pt x="663343" y="29492"/>
                  </a:lnTo>
                  <a:lnTo>
                    <a:pt x="711729" y="19049"/>
                  </a:lnTo>
                  <a:lnTo>
                    <a:pt x="761104" y="10812"/>
                  </a:lnTo>
                  <a:lnTo>
                    <a:pt x="811392" y="4849"/>
                  </a:lnTo>
                  <a:lnTo>
                    <a:pt x="862517" y="1223"/>
                  </a:lnTo>
                  <a:lnTo>
                    <a:pt x="914400" y="0"/>
                  </a:lnTo>
                  <a:lnTo>
                    <a:pt x="966282" y="1223"/>
                  </a:lnTo>
                  <a:lnTo>
                    <a:pt x="1017407" y="4849"/>
                  </a:lnTo>
                  <a:lnTo>
                    <a:pt x="1067695" y="10812"/>
                  </a:lnTo>
                  <a:lnTo>
                    <a:pt x="1117070" y="19049"/>
                  </a:lnTo>
                  <a:lnTo>
                    <a:pt x="1165456" y="29492"/>
                  </a:lnTo>
                  <a:lnTo>
                    <a:pt x="1212773" y="42077"/>
                  </a:lnTo>
                  <a:lnTo>
                    <a:pt x="1258946" y="56739"/>
                  </a:lnTo>
                  <a:lnTo>
                    <a:pt x="1303897" y="73412"/>
                  </a:lnTo>
                  <a:lnTo>
                    <a:pt x="1347548" y="92032"/>
                  </a:lnTo>
                  <a:lnTo>
                    <a:pt x="1389823" y="112533"/>
                  </a:lnTo>
                  <a:lnTo>
                    <a:pt x="1430645" y="134849"/>
                  </a:lnTo>
                  <a:lnTo>
                    <a:pt x="1469935" y="158916"/>
                  </a:lnTo>
                  <a:lnTo>
                    <a:pt x="1507617" y="184668"/>
                  </a:lnTo>
                  <a:lnTo>
                    <a:pt x="1543614" y="212040"/>
                  </a:lnTo>
                  <a:lnTo>
                    <a:pt x="1577848" y="240967"/>
                  </a:lnTo>
                  <a:lnTo>
                    <a:pt x="1610243" y="271384"/>
                  </a:lnTo>
                  <a:lnTo>
                    <a:pt x="1640720" y="303225"/>
                  </a:lnTo>
                  <a:lnTo>
                    <a:pt x="1669203" y="336425"/>
                  </a:lnTo>
                  <a:lnTo>
                    <a:pt x="1695614" y="370919"/>
                  </a:lnTo>
                  <a:lnTo>
                    <a:pt x="1719877" y="406641"/>
                  </a:lnTo>
                  <a:lnTo>
                    <a:pt x="1741913" y="443527"/>
                  </a:lnTo>
                  <a:lnTo>
                    <a:pt x="1761647" y="481511"/>
                  </a:lnTo>
                  <a:lnTo>
                    <a:pt x="1778999" y="520528"/>
                  </a:lnTo>
                  <a:lnTo>
                    <a:pt x="1793894" y="560513"/>
                  </a:lnTo>
                  <a:lnTo>
                    <a:pt x="1806254" y="601400"/>
                  </a:lnTo>
                  <a:lnTo>
                    <a:pt x="1816002" y="643124"/>
                  </a:lnTo>
                  <a:lnTo>
                    <a:pt x="1823060" y="685620"/>
                  </a:lnTo>
                  <a:lnTo>
                    <a:pt x="1827352" y="728823"/>
                  </a:lnTo>
                  <a:lnTo>
                    <a:pt x="1828800" y="772668"/>
                  </a:lnTo>
                  <a:lnTo>
                    <a:pt x="1827352" y="816512"/>
                  </a:lnTo>
                  <a:lnTo>
                    <a:pt x="1823060" y="859715"/>
                  </a:lnTo>
                  <a:lnTo>
                    <a:pt x="1816002" y="902211"/>
                  </a:lnTo>
                  <a:lnTo>
                    <a:pt x="1806254" y="943935"/>
                  </a:lnTo>
                  <a:lnTo>
                    <a:pt x="1793894" y="984822"/>
                  </a:lnTo>
                  <a:lnTo>
                    <a:pt x="1778999" y="1024807"/>
                  </a:lnTo>
                  <a:lnTo>
                    <a:pt x="1761647" y="1063824"/>
                  </a:lnTo>
                  <a:lnTo>
                    <a:pt x="1741913" y="1101808"/>
                  </a:lnTo>
                  <a:lnTo>
                    <a:pt x="1719877" y="1138694"/>
                  </a:lnTo>
                  <a:lnTo>
                    <a:pt x="1695614" y="1174416"/>
                  </a:lnTo>
                  <a:lnTo>
                    <a:pt x="1669203" y="1208910"/>
                  </a:lnTo>
                  <a:lnTo>
                    <a:pt x="1640720" y="1242110"/>
                  </a:lnTo>
                  <a:lnTo>
                    <a:pt x="1610243" y="1273951"/>
                  </a:lnTo>
                  <a:lnTo>
                    <a:pt x="1577848" y="1304368"/>
                  </a:lnTo>
                  <a:lnTo>
                    <a:pt x="1543614" y="1333295"/>
                  </a:lnTo>
                  <a:lnTo>
                    <a:pt x="1507617" y="1360667"/>
                  </a:lnTo>
                  <a:lnTo>
                    <a:pt x="1469935" y="1386419"/>
                  </a:lnTo>
                  <a:lnTo>
                    <a:pt x="1430645" y="1410486"/>
                  </a:lnTo>
                  <a:lnTo>
                    <a:pt x="1389823" y="1432802"/>
                  </a:lnTo>
                  <a:lnTo>
                    <a:pt x="1347548" y="1453303"/>
                  </a:lnTo>
                  <a:lnTo>
                    <a:pt x="1303897" y="1471923"/>
                  </a:lnTo>
                  <a:lnTo>
                    <a:pt x="1258946" y="1488596"/>
                  </a:lnTo>
                  <a:lnTo>
                    <a:pt x="1212773" y="1503258"/>
                  </a:lnTo>
                  <a:lnTo>
                    <a:pt x="1165456" y="1515843"/>
                  </a:lnTo>
                  <a:lnTo>
                    <a:pt x="1117070" y="1526286"/>
                  </a:lnTo>
                  <a:lnTo>
                    <a:pt x="1067695" y="1534523"/>
                  </a:lnTo>
                  <a:lnTo>
                    <a:pt x="1017407" y="1540486"/>
                  </a:lnTo>
                  <a:lnTo>
                    <a:pt x="966282" y="1544112"/>
                  </a:lnTo>
                  <a:lnTo>
                    <a:pt x="914400" y="1545336"/>
                  </a:lnTo>
                  <a:lnTo>
                    <a:pt x="862517" y="1544112"/>
                  </a:lnTo>
                  <a:lnTo>
                    <a:pt x="811392" y="1540486"/>
                  </a:lnTo>
                  <a:lnTo>
                    <a:pt x="761104" y="1534523"/>
                  </a:lnTo>
                  <a:lnTo>
                    <a:pt x="711729" y="1526286"/>
                  </a:lnTo>
                  <a:lnTo>
                    <a:pt x="663343" y="1515843"/>
                  </a:lnTo>
                  <a:lnTo>
                    <a:pt x="616026" y="1503258"/>
                  </a:lnTo>
                  <a:lnTo>
                    <a:pt x="569853" y="1488596"/>
                  </a:lnTo>
                  <a:lnTo>
                    <a:pt x="524902" y="1471923"/>
                  </a:lnTo>
                  <a:lnTo>
                    <a:pt x="481251" y="1453303"/>
                  </a:lnTo>
                  <a:lnTo>
                    <a:pt x="438976" y="1432802"/>
                  </a:lnTo>
                  <a:lnTo>
                    <a:pt x="398154" y="1410486"/>
                  </a:lnTo>
                  <a:lnTo>
                    <a:pt x="358864" y="1386419"/>
                  </a:lnTo>
                  <a:lnTo>
                    <a:pt x="321182" y="1360667"/>
                  </a:lnTo>
                  <a:lnTo>
                    <a:pt x="285185" y="1333295"/>
                  </a:lnTo>
                  <a:lnTo>
                    <a:pt x="250951" y="1304368"/>
                  </a:lnTo>
                  <a:lnTo>
                    <a:pt x="218556" y="1273951"/>
                  </a:lnTo>
                  <a:lnTo>
                    <a:pt x="188079" y="1242110"/>
                  </a:lnTo>
                  <a:lnTo>
                    <a:pt x="159596" y="1208910"/>
                  </a:lnTo>
                  <a:lnTo>
                    <a:pt x="133185" y="1174416"/>
                  </a:lnTo>
                  <a:lnTo>
                    <a:pt x="108922" y="1138694"/>
                  </a:lnTo>
                  <a:lnTo>
                    <a:pt x="86886" y="1101808"/>
                  </a:lnTo>
                  <a:lnTo>
                    <a:pt x="67152" y="1063824"/>
                  </a:lnTo>
                  <a:lnTo>
                    <a:pt x="49800" y="1024807"/>
                  </a:lnTo>
                  <a:lnTo>
                    <a:pt x="34905" y="984822"/>
                  </a:lnTo>
                  <a:lnTo>
                    <a:pt x="22545" y="943935"/>
                  </a:lnTo>
                  <a:lnTo>
                    <a:pt x="12797" y="902211"/>
                  </a:lnTo>
                  <a:lnTo>
                    <a:pt x="5739" y="859715"/>
                  </a:lnTo>
                  <a:lnTo>
                    <a:pt x="1447" y="816512"/>
                  </a:lnTo>
                  <a:lnTo>
                    <a:pt x="0" y="772668"/>
                  </a:lnTo>
                  <a:close/>
                </a:path>
              </a:pathLst>
            </a:custGeom>
            <a:ln w="12700">
              <a:solidFill>
                <a:srgbClr val="E38312"/>
              </a:solidFill>
            </a:ln>
          </p:spPr>
          <p:txBody>
            <a:bodyPr wrap="square" lIns="0" tIns="0" rIns="0" bIns="0" rtlCol="0"/>
            <a:lstStyle/>
            <a:p>
              <a:endParaRPr/>
            </a:p>
          </p:txBody>
        </p:sp>
        <p:pic>
          <p:nvPicPr>
            <p:cNvPr id="11" name="object 11"/>
            <p:cNvPicPr/>
            <p:nvPr/>
          </p:nvPicPr>
          <p:blipFill>
            <a:blip r:embed="rId4" cstate="print"/>
            <a:stretch>
              <a:fillRect/>
            </a:stretch>
          </p:blipFill>
          <p:spPr>
            <a:xfrm>
              <a:off x="3252216" y="4689347"/>
              <a:ext cx="1810512" cy="1545336"/>
            </a:xfrm>
            <a:prstGeom prst="rect">
              <a:avLst/>
            </a:prstGeom>
          </p:spPr>
        </p:pic>
        <p:sp>
          <p:nvSpPr>
            <p:cNvPr id="12" name="object 12"/>
            <p:cNvSpPr/>
            <p:nvPr/>
          </p:nvSpPr>
          <p:spPr>
            <a:xfrm>
              <a:off x="3252216" y="4689347"/>
              <a:ext cx="1811020" cy="1545590"/>
            </a:xfrm>
            <a:custGeom>
              <a:avLst/>
              <a:gdLst/>
              <a:ahLst/>
              <a:cxnLst/>
              <a:rect l="l" t="t" r="r" b="b"/>
              <a:pathLst>
                <a:path w="1811020" h="1545589">
                  <a:moveTo>
                    <a:pt x="0" y="772667"/>
                  </a:moveTo>
                  <a:lnTo>
                    <a:pt x="1432" y="728823"/>
                  </a:lnTo>
                  <a:lnTo>
                    <a:pt x="5680" y="685620"/>
                  </a:lnTo>
                  <a:lnTo>
                    <a:pt x="12666" y="643124"/>
                  </a:lnTo>
                  <a:lnTo>
                    <a:pt x="22315" y="601400"/>
                  </a:lnTo>
                  <a:lnTo>
                    <a:pt x="34549" y="560513"/>
                  </a:lnTo>
                  <a:lnTo>
                    <a:pt x="49292" y="520528"/>
                  </a:lnTo>
                  <a:lnTo>
                    <a:pt x="66468" y="481511"/>
                  </a:lnTo>
                  <a:lnTo>
                    <a:pt x="86001" y="443527"/>
                  </a:lnTo>
                  <a:lnTo>
                    <a:pt x="107814" y="406641"/>
                  </a:lnTo>
                  <a:lnTo>
                    <a:pt x="131830" y="370919"/>
                  </a:lnTo>
                  <a:lnTo>
                    <a:pt x="157974" y="336425"/>
                  </a:lnTo>
                  <a:lnTo>
                    <a:pt x="186169" y="303225"/>
                  </a:lnTo>
                  <a:lnTo>
                    <a:pt x="216339" y="271384"/>
                  </a:lnTo>
                  <a:lnTo>
                    <a:pt x="248406" y="240967"/>
                  </a:lnTo>
                  <a:lnTo>
                    <a:pt x="282296" y="212040"/>
                  </a:lnTo>
                  <a:lnTo>
                    <a:pt x="317930" y="184668"/>
                  </a:lnTo>
                  <a:lnTo>
                    <a:pt x="355234" y="158916"/>
                  </a:lnTo>
                  <a:lnTo>
                    <a:pt x="394130" y="134849"/>
                  </a:lnTo>
                  <a:lnTo>
                    <a:pt x="434543" y="112533"/>
                  </a:lnTo>
                  <a:lnTo>
                    <a:pt x="476396" y="92032"/>
                  </a:lnTo>
                  <a:lnTo>
                    <a:pt x="519611" y="73412"/>
                  </a:lnTo>
                  <a:lnTo>
                    <a:pt x="564114" y="56739"/>
                  </a:lnTo>
                  <a:lnTo>
                    <a:pt x="609828" y="42077"/>
                  </a:lnTo>
                  <a:lnTo>
                    <a:pt x="656676" y="29492"/>
                  </a:lnTo>
                  <a:lnTo>
                    <a:pt x="704582" y="19049"/>
                  </a:lnTo>
                  <a:lnTo>
                    <a:pt x="753469" y="10812"/>
                  </a:lnTo>
                  <a:lnTo>
                    <a:pt x="803261" y="4849"/>
                  </a:lnTo>
                  <a:lnTo>
                    <a:pt x="853882" y="1223"/>
                  </a:lnTo>
                  <a:lnTo>
                    <a:pt x="905256" y="0"/>
                  </a:lnTo>
                  <a:lnTo>
                    <a:pt x="956629" y="1223"/>
                  </a:lnTo>
                  <a:lnTo>
                    <a:pt x="1007250" y="4849"/>
                  </a:lnTo>
                  <a:lnTo>
                    <a:pt x="1057042" y="10812"/>
                  </a:lnTo>
                  <a:lnTo>
                    <a:pt x="1105929" y="19049"/>
                  </a:lnTo>
                  <a:lnTo>
                    <a:pt x="1153835" y="29492"/>
                  </a:lnTo>
                  <a:lnTo>
                    <a:pt x="1200683" y="42077"/>
                  </a:lnTo>
                  <a:lnTo>
                    <a:pt x="1246397" y="56739"/>
                  </a:lnTo>
                  <a:lnTo>
                    <a:pt x="1290900" y="73412"/>
                  </a:lnTo>
                  <a:lnTo>
                    <a:pt x="1334115" y="92032"/>
                  </a:lnTo>
                  <a:lnTo>
                    <a:pt x="1375968" y="112533"/>
                  </a:lnTo>
                  <a:lnTo>
                    <a:pt x="1416381" y="134849"/>
                  </a:lnTo>
                  <a:lnTo>
                    <a:pt x="1455277" y="158916"/>
                  </a:lnTo>
                  <a:lnTo>
                    <a:pt x="1492581" y="184668"/>
                  </a:lnTo>
                  <a:lnTo>
                    <a:pt x="1528215" y="212040"/>
                  </a:lnTo>
                  <a:lnTo>
                    <a:pt x="1562105" y="240967"/>
                  </a:lnTo>
                  <a:lnTo>
                    <a:pt x="1594172" y="271384"/>
                  </a:lnTo>
                  <a:lnTo>
                    <a:pt x="1624342" y="303225"/>
                  </a:lnTo>
                  <a:lnTo>
                    <a:pt x="1652537" y="336425"/>
                  </a:lnTo>
                  <a:lnTo>
                    <a:pt x="1678681" y="370919"/>
                  </a:lnTo>
                  <a:lnTo>
                    <a:pt x="1702697" y="406641"/>
                  </a:lnTo>
                  <a:lnTo>
                    <a:pt x="1724510" y="443527"/>
                  </a:lnTo>
                  <a:lnTo>
                    <a:pt x="1744043" y="481511"/>
                  </a:lnTo>
                  <a:lnTo>
                    <a:pt x="1761219" y="520528"/>
                  </a:lnTo>
                  <a:lnTo>
                    <a:pt x="1775962" y="560513"/>
                  </a:lnTo>
                  <a:lnTo>
                    <a:pt x="1788196" y="601400"/>
                  </a:lnTo>
                  <a:lnTo>
                    <a:pt x="1797845" y="643124"/>
                  </a:lnTo>
                  <a:lnTo>
                    <a:pt x="1804831" y="685620"/>
                  </a:lnTo>
                  <a:lnTo>
                    <a:pt x="1809079" y="728823"/>
                  </a:lnTo>
                  <a:lnTo>
                    <a:pt x="1810512" y="772667"/>
                  </a:lnTo>
                  <a:lnTo>
                    <a:pt x="1809079" y="816513"/>
                  </a:lnTo>
                  <a:lnTo>
                    <a:pt x="1804831" y="859717"/>
                  </a:lnTo>
                  <a:lnTo>
                    <a:pt x="1797845" y="902214"/>
                  </a:lnTo>
                  <a:lnTo>
                    <a:pt x="1788196" y="943939"/>
                  </a:lnTo>
                  <a:lnTo>
                    <a:pt x="1775962" y="984827"/>
                  </a:lnTo>
                  <a:lnTo>
                    <a:pt x="1761219" y="1024812"/>
                  </a:lnTo>
                  <a:lnTo>
                    <a:pt x="1744043" y="1063829"/>
                  </a:lnTo>
                  <a:lnTo>
                    <a:pt x="1724510" y="1101814"/>
                  </a:lnTo>
                  <a:lnTo>
                    <a:pt x="1702697" y="1138700"/>
                  </a:lnTo>
                  <a:lnTo>
                    <a:pt x="1678681" y="1174422"/>
                  </a:lnTo>
                  <a:lnTo>
                    <a:pt x="1652537" y="1208916"/>
                  </a:lnTo>
                  <a:lnTo>
                    <a:pt x="1624342" y="1242116"/>
                  </a:lnTo>
                  <a:lnTo>
                    <a:pt x="1594172" y="1273956"/>
                  </a:lnTo>
                  <a:lnTo>
                    <a:pt x="1562105" y="1304373"/>
                  </a:lnTo>
                  <a:lnTo>
                    <a:pt x="1528215" y="1333299"/>
                  </a:lnTo>
                  <a:lnTo>
                    <a:pt x="1492581" y="1360671"/>
                  </a:lnTo>
                  <a:lnTo>
                    <a:pt x="1455277" y="1386423"/>
                  </a:lnTo>
                  <a:lnTo>
                    <a:pt x="1416381" y="1410489"/>
                  </a:lnTo>
                  <a:lnTo>
                    <a:pt x="1375968" y="1432805"/>
                  </a:lnTo>
                  <a:lnTo>
                    <a:pt x="1334115" y="1453305"/>
                  </a:lnTo>
                  <a:lnTo>
                    <a:pt x="1290900" y="1471925"/>
                  </a:lnTo>
                  <a:lnTo>
                    <a:pt x="1246397" y="1488598"/>
                  </a:lnTo>
                  <a:lnTo>
                    <a:pt x="1200683" y="1503259"/>
                  </a:lnTo>
                  <a:lnTo>
                    <a:pt x="1153835" y="1515844"/>
                  </a:lnTo>
                  <a:lnTo>
                    <a:pt x="1105929" y="1526287"/>
                  </a:lnTo>
                  <a:lnTo>
                    <a:pt x="1057042" y="1534523"/>
                  </a:lnTo>
                  <a:lnTo>
                    <a:pt x="1007250" y="1540486"/>
                  </a:lnTo>
                  <a:lnTo>
                    <a:pt x="956629" y="1544112"/>
                  </a:lnTo>
                  <a:lnTo>
                    <a:pt x="905256" y="1545336"/>
                  </a:lnTo>
                  <a:lnTo>
                    <a:pt x="853882" y="1544112"/>
                  </a:lnTo>
                  <a:lnTo>
                    <a:pt x="803261" y="1540486"/>
                  </a:lnTo>
                  <a:lnTo>
                    <a:pt x="753469" y="1534523"/>
                  </a:lnTo>
                  <a:lnTo>
                    <a:pt x="704582" y="1526287"/>
                  </a:lnTo>
                  <a:lnTo>
                    <a:pt x="656676" y="1515844"/>
                  </a:lnTo>
                  <a:lnTo>
                    <a:pt x="609828" y="1503259"/>
                  </a:lnTo>
                  <a:lnTo>
                    <a:pt x="564114" y="1488598"/>
                  </a:lnTo>
                  <a:lnTo>
                    <a:pt x="519611" y="1471925"/>
                  </a:lnTo>
                  <a:lnTo>
                    <a:pt x="476396" y="1453305"/>
                  </a:lnTo>
                  <a:lnTo>
                    <a:pt x="434543" y="1432805"/>
                  </a:lnTo>
                  <a:lnTo>
                    <a:pt x="394130" y="1410489"/>
                  </a:lnTo>
                  <a:lnTo>
                    <a:pt x="355234" y="1386423"/>
                  </a:lnTo>
                  <a:lnTo>
                    <a:pt x="317930" y="1360671"/>
                  </a:lnTo>
                  <a:lnTo>
                    <a:pt x="282296" y="1333299"/>
                  </a:lnTo>
                  <a:lnTo>
                    <a:pt x="248406" y="1304373"/>
                  </a:lnTo>
                  <a:lnTo>
                    <a:pt x="216339" y="1273956"/>
                  </a:lnTo>
                  <a:lnTo>
                    <a:pt x="186169" y="1242116"/>
                  </a:lnTo>
                  <a:lnTo>
                    <a:pt x="157974" y="1208916"/>
                  </a:lnTo>
                  <a:lnTo>
                    <a:pt x="131830" y="1174422"/>
                  </a:lnTo>
                  <a:lnTo>
                    <a:pt x="107814" y="1138700"/>
                  </a:lnTo>
                  <a:lnTo>
                    <a:pt x="86001" y="1101814"/>
                  </a:lnTo>
                  <a:lnTo>
                    <a:pt x="66468" y="1063829"/>
                  </a:lnTo>
                  <a:lnTo>
                    <a:pt x="49292" y="1024812"/>
                  </a:lnTo>
                  <a:lnTo>
                    <a:pt x="34549" y="984827"/>
                  </a:lnTo>
                  <a:lnTo>
                    <a:pt x="22315" y="943939"/>
                  </a:lnTo>
                  <a:lnTo>
                    <a:pt x="12666" y="902214"/>
                  </a:lnTo>
                  <a:lnTo>
                    <a:pt x="5680" y="859717"/>
                  </a:lnTo>
                  <a:lnTo>
                    <a:pt x="1432" y="816513"/>
                  </a:lnTo>
                  <a:lnTo>
                    <a:pt x="0" y="772667"/>
                  </a:lnTo>
                  <a:close/>
                </a:path>
              </a:pathLst>
            </a:custGeom>
            <a:ln w="12700">
              <a:solidFill>
                <a:srgbClr val="E38312"/>
              </a:solidFill>
            </a:ln>
          </p:spPr>
          <p:txBody>
            <a:bodyPr wrap="square" lIns="0" tIns="0" rIns="0" bIns="0" rtlCol="0"/>
            <a:lstStyle/>
            <a:p>
              <a:endParaRPr/>
            </a:p>
          </p:txBody>
        </p:sp>
        <p:pic>
          <p:nvPicPr>
            <p:cNvPr id="13" name="object 13"/>
            <p:cNvPicPr/>
            <p:nvPr/>
          </p:nvPicPr>
          <p:blipFill>
            <a:blip r:embed="rId5" cstate="print"/>
            <a:stretch>
              <a:fillRect/>
            </a:stretch>
          </p:blipFill>
          <p:spPr>
            <a:xfrm>
              <a:off x="3649979" y="4732020"/>
              <a:ext cx="1179576" cy="1546860"/>
            </a:xfrm>
            <a:prstGeom prst="rect">
              <a:avLst/>
            </a:prstGeom>
          </p:spPr>
        </p:pic>
        <p:pic>
          <p:nvPicPr>
            <p:cNvPr id="14" name="object 14"/>
            <p:cNvPicPr/>
            <p:nvPr/>
          </p:nvPicPr>
          <p:blipFill>
            <a:blip r:embed="rId6" cstate="print"/>
            <a:stretch>
              <a:fillRect/>
            </a:stretch>
          </p:blipFill>
          <p:spPr>
            <a:xfrm>
              <a:off x="886967" y="4846320"/>
              <a:ext cx="2267712" cy="868705"/>
            </a:xfrm>
            <a:prstGeom prst="rect">
              <a:avLst/>
            </a:prstGeom>
          </p:spPr>
        </p:pic>
        <p:pic>
          <p:nvPicPr>
            <p:cNvPr id="15" name="object 15"/>
            <p:cNvPicPr/>
            <p:nvPr/>
          </p:nvPicPr>
          <p:blipFill>
            <a:blip r:embed="rId7" cstate="print"/>
            <a:stretch>
              <a:fillRect/>
            </a:stretch>
          </p:blipFill>
          <p:spPr>
            <a:xfrm>
              <a:off x="1051559" y="4898136"/>
              <a:ext cx="1990343" cy="829043"/>
            </a:xfrm>
            <a:prstGeom prst="rect">
              <a:avLst/>
            </a:prstGeom>
          </p:spPr>
        </p:pic>
        <p:pic>
          <p:nvPicPr>
            <p:cNvPr id="16" name="object 16"/>
            <p:cNvPicPr/>
            <p:nvPr/>
          </p:nvPicPr>
          <p:blipFill>
            <a:blip r:embed="rId8" cstate="print"/>
            <a:stretch>
              <a:fillRect/>
            </a:stretch>
          </p:blipFill>
          <p:spPr>
            <a:xfrm>
              <a:off x="914399" y="4873752"/>
              <a:ext cx="2180844" cy="781812"/>
            </a:xfrm>
            <a:prstGeom prst="rect">
              <a:avLst/>
            </a:prstGeom>
          </p:spPr>
        </p:pic>
      </p:grpSp>
      <p:sp>
        <p:nvSpPr>
          <p:cNvPr id="17" name="object 17"/>
          <p:cNvSpPr txBox="1"/>
          <p:nvPr/>
        </p:nvSpPr>
        <p:spPr>
          <a:xfrm>
            <a:off x="755141" y="1471422"/>
            <a:ext cx="2341245" cy="782320"/>
          </a:xfrm>
          <a:prstGeom prst="rect">
            <a:avLst/>
          </a:prstGeom>
          <a:solidFill>
            <a:srgbClr val="E38312"/>
          </a:solidFill>
        </p:spPr>
        <p:txBody>
          <a:bodyPr vert="horz" wrap="square" lIns="0" tIns="100965" rIns="0" bIns="0" rtlCol="0">
            <a:spAutoFit/>
          </a:bodyPr>
          <a:lstStyle/>
          <a:p>
            <a:pPr algn="ctr">
              <a:lnSpc>
                <a:spcPct val="100000"/>
              </a:lnSpc>
              <a:spcBef>
                <a:spcPts val="795"/>
              </a:spcBef>
            </a:pPr>
            <a:r>
              <a:rPr sz="1800" spc="-10">
                <a:solidFill>
                  <a:srgbClr val="FFFFFF"/>
                </a:solidFill>
                <a:latin typeface="Calibri"/>
                <a:cs typeface="Calibri"/>
              </a:rPr>
              <a:t>MANAGEMENT</a:t>
            </a:r>
            <a:endParaRPr sz="1800">
              <a:latin typeface="Calibri"/>
              <a:cs typeface="Calibri"/>
            </a:endParaRPr>
          </a:p>
          <a:p>
            <a:pPr algn="ctr">
              <a:lnSpc>
                <a:spcPct val="100000"/>
              </a:lnSpc>
            </a:pPr>
            <a:r>
              <a:rPr sz="1800" spc="-10">
                <a:solidFill>
                  <a:srgbClr val="FFFFFF"/>
                </a:solidFill>
                <a:latin typeface="Calibri"/>
                <a:cs typeface="Calibri"/>
              </a:rPr>
              <a:t>PERSONAL</a:t>
            </a:r>
            <a:endParaRPr sz="1800">
              <a:latin typeface="Calibri"/>
              <a:cs typeface="Calibri"/>
            </a:endParaRPr>
          </a:p>
        </p:txBody>
      </p:sp>
      <p:sp>
        <p:nvSpPr>
          <p:cNvPr id="18" name="object 18"/>
          <p:cNvSpPr txBox="1"/>
          <p:nvPr/>
        </p:nvSpPr>
        <p:spPr>
          <a:xfrm>
            <a:off x="914400" y="4873752"/>
            <a:ext cx="2181225" cy="782320"/>
          </a:xfrm>
          <a:prstGeom prst="rect">
            <a:avLst/>
          </a:prstGeom>
          <a:ln w="12700">
            <a:solidFill>
              <a:srgbClr val="E38312"/>
            </a:solidFill>
          </a:ln>
        </p:spPr>
        <p:txBody>
          <a:bodyPr vert="horz" wrap="square" lIns="0" tIns="102870" rIns="0" bIns="0" rtlCol="0">
            <a:spAutoFit/>
          </a:bodyPr>
          <a:lstStyle/>
          <a:p>
            <a:pPr marL="820419" marR="288290" indent="-524510">
              <a:lnSpc>
                <a:spcPct val="100000"/>
              </a:lnSpc>
              <a:spcBef>
                <a:spcPts val="810"/>
              </a:spcBef>
            </a:pPr>
            <a:r>
              <a:rPr sz="1800" spc="-25">
                <a:solidFill>
                  <a:srgbClr val="FFFFFF"/>
                </a:solidFill>
                <a:latin typeface="Calibri"/>
                <a:cs typeface="Calibri"/>
              </a:rPr>
              <a:t>EDUCATORS</a:t>
            </a:r>
            <a:r>
              <a:rPr sz="1800" spc="-50">
                <a:solidFill>
                  <a:srgbClr val="FFFFFF"/>
                </a:solidFill>
                <a:latin typeface="Calibri"/>
                <a:cs typeface="Calibri"/>
              </a:rPr>
              <a:t> </a:t>
            </a:r>
            <a:r>
              <a:rPr sz="1800" spc="-25">
                <a:solidFill>
                  <a:srgbClr val="FFFFFF"/>
                </a:solidFill>
                <a:latin typeface="Calibri"/>
                <a:cs typeface="Calibri"/>
              </a:rPr>
              <a:t>AND </a:t>
            </a:r>
            <a:r>
              <a:rPr sz="1800" spc="-10">
                <a:solidFill>
                  <a:srgbClr val="FFFFFF"/>
                </a:solidFill>
                <a:latin typeface="Calibri"/>
                <a:cs typeface="Calibri"/>
              </a:rPr>
              <a:t>STAFF</a:t>
            </a:r>
            <a:endParaRPr sz="1800">
              <a:latin typeface="Calibri"/>
              <a:cs typeface="Calibri"/>
            </a:endParaRPr>
          </a:p>
        </p:txBody>
      </p:sp>
      <p:grpSp>
        <p:nvGrpSpPr>
          <p:cNvPr id="19" name="object 19"/>
          <p:cNvGrpSpPr/>
          <p:nvPr/>
        </p:nvGrpSpPr>
        <p:grpSpPr>
          <a:xfrm>
            <a:off x="6912609" y="1443202"/>
            <a:ext cx="4392930" cy="1608455"/>
            <a:chOff x="6912609" y="1443202"/>
            <a:chExt cx="4392930" cy="1608455"/>
          </a:xfrm>
        </p:grpSpPr>
        <p:pic>
          <p:nvPicPr>
            <p:cNvPr id="20" name="object 20"/>
            <p:cNvPicPr/>
            <p:nvPr/>
          </p:nvPicPr>
          <p:blipFill>
            <a:blip r:embed="rId9" cstate="print"/>
            <a:stretch>
              <a:fillRect/>
            </a:stretch>
          </p:blipFill>
          <p:spPr>
            <a:xfrm>
              <a:off x="6918959" y="1612392"/>
              <a:ext cx="1706880" cy="1432560"/>
            </a:xfrm>
            <a:prstGeom prst="rect">
              <a:avLst/>
            </a:prstGeom>
          </p:spPr>
        </p:pic>
        <p:sp>
          <p:nvSpPr>
            <p:cNvPr id="21" name="object 21"/>
            <p:cNvSpPr/>
            <p:nvPr/>
          </p:nvSpPr>
          <p:spPr>
            <a:xfrm>
              <a:off x="6918959" y="1612392"/>
              <a:ext cx="1706880" cy="1432560"/>
            </a:xfrm>
            <a:custGeom>
              <a:avLst/>
              <a:gdLst/>
              <a:ahLst/>
              <a:cxnLst/>
              <a:rect l="l" t="t" r="r" b="b"/>
              <a:pathLst>
                <a:path w="1706879" h="1432560">
                  <a:moveTo>
                    <a:pt x="0" y="716280"/>
                  </a:moveTo>
                  <a:lnTo>
                    <a:pt x="1557" y="672644"/>
                  </a:lnTo>
                  <a:lnTo>
                    <a:pt x="6171" y="629701"/>
                  </a:lnTo>
                  <a:lnTo>
                    <a:pt x="13751" y="587523"/>
                  </a:lnTo>
                  <a:lnTo>
                    <a:pt x="24209" y="546188"/>
                  </a:lnTo>
                  <a:lnTo>
                    <a:pt x="37454" y="505768"/>
                  </a:lnTo>
                  <a:lnTo>
                    <a:pt x="53398" y="466340"/>
                  </a:lnTo>
                  <a:lnTo>
                    <a:pt x="71951" y="427978"/>
                  </a:lnTo>
                  <a:lnTo>
                    <a:pt x="93025" y="390758"/>
                  </a:lnTo>
                  <a:lnTo>
                    <a:pt x="116529" y="354753"/>
                  </a:lnTo>
                  <a:lnTo>
                    <a:pt x="142375" y="320039"/>
                  </a:lnTo>
                  <a:lnTo>
                    <a:pt x="170472" y="286691"/>
                  </a:lnTo>
                  <a:lnTo>
                    <a:pt x="200733" y="254783"/>
                  </a:lnTo>
                  <a:lnTo>
                    <a:pt x="233067" y="224392"/>
                  </a:lnTo>
                  <a:lnTo>
                    <a:pt x="267385" y="195591"/>
                  </a:lnTo>
                  <a:lnTo>
                    <a:pt x="303597" y="168455"/>
                  </a:lnTo>
                  <a:lnTo>
                    <a:pt x="341616" y="143059"/>
                  </a:lnTo>
                  <a:lnTo>
                    <a:pt x="381350" y="119479"/>
                  </a:lnTo>
                  <a:lnTo>
                    <a:pt x="422712" y="97790"/>
                  </a:lnTo>
                  <a:lnTo>
                    <a:pt x="465611" y="78065"/>
                  </a:lnTo>
                  <a:lnTo>
                    <a:pt x="509958" y="60380"/>
                  </a:lnTo>
                  <a:lnTo>
                    <a:pt x="555665" y="44810"/>
                  </a:lnTo>
                  <a:lnTo>
                    <a:pt x="602641" y="31430"/>
                  </a:lnTo>
                  <a:lnTo>
                    <a:pt x="650797" y="20315"/>
                  </a:lnTo>
                  <a:lnTo>
                    <a:pt x="700044" y="11539"/>
                  </a:lnTo>
                  <a:lnTo>
                    <a:pt x="750293" y="5178"/>
                  </a:lnTo>
                  <a:lnTo>
                    <a:pt x="801455" y="1307"/>
                  </a:lnTo>
                  <a:lnTo>
                    <a:pt x="853440" y="0"/>
                  </a:lnTo>
                  <a:lnTo>
                    <a:pt x="905424" y="1307"/>
                  </a:lnTo>
                  <a:lnTo>
                    <a:pt x="956586" y="5178"/>
                  </a:lnTo>
                  <a:lnTo>
                    <a:pt x="1006835" y="11539"/>
                  </a:lnTo>
                  <a:lnTo>
                    <a:pt x="1056082" y="20315"/>
                  </a:lnTo>
                  <a:lnTo>
                    <a:pt x="1104238" y="31430"/>
                  </a:lnTo>
                  <a:lnTo>
                    <a:pt x="1151214" y="44810"/>
                  </a:lnTo>
                  <a:lnTo>
                    <a:pt x="1196921" y="60380"/>
                  </a:lnTo>
                  <a:lnTo>
                    <a:pt x="1241268" y="78065"/>
                  </a:lnTo>
                  <a:lnTo>
                    <a:pt x="1284167" y="97789"/>
                  </a:lnTo>
                  <a:lnTo>
                    <a:pt x="1325529" y="119479"/>
                  </a:lnTo>
                  <a:lnTo>
                    <a:pt x="1365263" y="143059"/>
                  </a:lnTo>
                  <a:lnTo>
                    <a:pt x="1403282" y="168455"/>
                  </a:lnTo>
                  <a:lnTo>
                    <a:pt x="1439494" y="195591"/>
                  </a:lnTo>
                  <a:lnTo>
                    <a:pt x="1473812" y="224392"/>
                  </a:lnTo>
                  <a:lnTo>
                    <a:pt x="1506146" y="254783"/>
                  </a:lnTo>
                  <a:lnTo>
                    <a:pt x="1536407" y="286691"/>
                  </a:lnTo>
                  <a:lnTo>
                    <a:pt x="1564504" y="320039"/>
                  </a:lnTo>
                  <a:lnTo>
                    <a:pt x="1590350" y="354753"/>
                  </a:lnTo>
                  <a:lnTo>
                    <a:pt x="1613854" y="390758"/>
                  </a:lnTo>
                  <a:lnTo>
                    <a:pt x="1634928" y="427978"/>
                  </a:lnTo>
                  <a:lnTo>
                    <a:pt x="1653481" y="466340"/>
                  </a:lnTo>
                  <a:lnTo>
                    <a:pt x="1669425" y="505768"/>
                  </a:lnTo>
                  <a:lnTo>
                    <a:pt x="1682670" y="546188"/>
                  </a:lnTo>
                  <a:lnTo>
                    <a:pt x="1693128" y="587523"/>
                  </a:lnTo>
                  <a:lnTo>
                    <a:pt x="1700708" y="629701"/>
                  </a:lnTo>
                  <a:lnTo>
                    <a:pt x="1705322" y="672644"/>
                  </a:lnTo>
                  <a:lnTo>
                    <a:pt x="1706880" y="716280"/>
                  </a:lnTo>
                  <a:lnTo>
                    <a:pt x="1705322" y="759915"/>
                  </a:lnTo>
                  <a:lnTo>
                    <a:pt x="1700708" y="802858"/>
                  </a:lnTo>
                  <a:lnTo>
                    <a:pt x="1693128" y="845036"/>
                  </a:lnTo>
                  <a:lnTo>
                    <a:pt x="1682670" y="886371"/>
                  </a:lnTo>
                  <a:lnTo>
                    <a:pt x="1669425" y="926791"/>
                  </a:lnTo>
                  <a:lnTo>
                    <a:pt x="1653481" y="966219"/>
                  </a:lnTo>
                  <a:lnTo>
                    <a:pt x="1634928" y="1004581"/>
                  </a:lnTo>
                  <a:lnTo>
                    <a:pt x="1613854" y="1041801"/>
                  </a:lnTo>
                  <a:lnTo>
                    <a:pt x="1590350" y="1077806"/>
                  </a:lnTo>
                  <a:lnTo>
                    <a:pt x="1564504" y="1112520"/>
                  </a:lnTo>
                  <a:lnTo>
                    <a:pt x="1536407" y="1145868"/>
                  </a:lnTo>
                  <a:lnTo>
                    <a:pt x="1506146" y="1177776"/>
                  </a:lnTo>
                  <a:lnTo>
                    <a:pt x="1473812" y="1208167"/>
                  </a:lnTo>
                  <a:lnTo>
                    <a:pt x="1439494" y="1236968"/>
                  </a:lnTo>
                  <a:lnTo>
                    <a:pt x="1403282" y="1264104"/>
                  </a:lnTo>
                  <a:lnTo>
                    <a:pt x="1365263" y="1289500"/>
                  </a:lnTo>
                  <a:lnTo>
                    <a:pt x="1325529" y="1313080"/>
                  </a:lnTo>
                  <a:lnTo>
                    <a:pt x="1284167" y="1334769"/>
                  </a:lnTo>
                  <a:lnTo>
                    <a:pt x="1241268" y="1354494"/>
                  </a:lnTo>
                  <a:lnTo>
                    <a:pt x="1196921" y="1372179"/>
                  </a:lnTo>
                  <a:lnTo>
                    <a:pt x="1151214" y="1387749"/>
                  </a:lnTo>
                  <a:lnTo>
                    <a:pt x="1104238" y="1401129"/>
                  </a:lnTo>
                  <a:lnTo>
                    <a:pt x="1056082" y="1412244"/>
                  </a:lnTo>
                  <a:lnTo>
                    <a:pt x="1006835" y="1421020"/>
                  </a:lnTo>
                  <a:lnTo>
                    <a:pt x="956586" y="1427381"/>
                  </a:lnTo>
                  <a:lnTo>
                    <a:pt x="905424" y="1431252"/>
                  </a:lnTo>
                  <a:lnTo>
                    <a:pt x="853440" y="1432560"/>
                  </a:lnTo>
                  <a:lnTo>
                    <a:pt x="801455" y="1431252"/>
                  </a:lnTo>
                  <a:lnTo>
                    <a:pt x="750293" y="1427381"/>
                  </a:lnTo>
                  <a:lnTo>
                    <a:pt x="700044" y="1421020"/>
                  </a:lnTo>
                  <a:lnTo>
                    <a:pt x="650797" y="1412244"/>
                  </a:lnTo>
                  <a:lnTo>
                    <a:pt x="602641" y="1401129"/>
                  </a:lnTo>
                  <a:lnTo>
                    <a:pt x="555665" y="1387749"/>
                  </a:lnTo>
                  <a:lnTo>
                    <a:pt x="509958" y="1372179"/>
                  </a:lnTo>
                  <a:lnTo>
                    <a:pt x="465611" y="1354494"/>
                  </a:lnTo>
                  <a:lnTo>
                    <a:pt x="422712" y="1334770"/>
                  </a:lnTo>
                  <a:lnTo>
                    <a:pt x="381350" y="1313080"/>
                  </a:lnTo>
                  <a:lnTo>
                    <a:pt x="341616" y="1289500"/>
                  </a:lnTo>
                  <a:lnTo>
                    <a:pt x="303597" y="1264104"/>
                  </a:lnTo>
                  <a:lnTo>
                    <a:pt x="267385" y="1236968"/>
                  </a:lnTo>
                  <a:lnTo>
                    <a:pt x="233067" y="1208167"/>
                  </a:lnTo>
                  <a:lnTo>
                    <a:pt x="200733" y="1177776"/>
                  </a:lnTo>
                  <a:lnTo>
                    <a:pt x="170472" y="1145868"/>
                  </a:lnTo>
                  <a:lnTo>
                    <a:pt x="142375" y="1112520"/>
                  </a:lnTo>
                  <a:lnTo>
                    <a:pt x="116529" y="1077806"/>
                  </a:lnTo>
                  <a:lnTo>
                    <a:pt x="93025" y="1041801"/>
                  </a:lnTo>
                  <a:lnTo>
                    <a:pt x="71951" y="1004581"/>
                  </a:lnTo>
                  <a:lnTo>
                    <a:pt x="53398" y="966219"/>
                  </a:lnTo>
                  <a:lnTo>
                    <a:pt x="37454" y="926791"/>
                  </a:lnTo>
                  <a:lnTo>
                    <a:pt x="24209" y="886371"/>
                  </a:lnTo>
                  <a:lnTo>
                    <a:pt x="13751" y="845036"/>
                  </a:lnTo>
                  <a:lnTo>
                    <a:pt x="6171" y="802858"/>
                  </a:lnTo>
                  <a:lnTo>
                    <a:pt x="1557" y="759915"/>
                  </a:lnTo>
                  <a:lnTo>
                    <a:pt x="0" y="716280"/>
                  </a:lnTo>
                  <a:close/>
                </a:path>
              </a:pathLst>
            </a:custGeom>
            <a:ln w="12700">
              <a:solidFill>
                <a:srgbClr val="E38312"/>
              </a:solidFill>
            </a:ln>
          </p:spPr>
          <p:txBody>
            <a:bodyPr wrap="square" lIns="0" tIns="0" rIns="0" bIns="0" rtlCol="0"/>
            <a:lstStyle/>
            <a:p>
              <a:endParaRPr/>
            </a:p>
          </p:txBody>
        </p:sp>
        <p:pic>
          <p:nvPicPr>
            <p:cNvPr id="22" name="object 22"/>
            <p:cNvPicPr/>
            <p:nvPr/>
          </p:nvPicPr>
          <p:blipFill>
            <a:blip r:embed="rId10" cstate="print"/>
            <a:stretch>
              <a:fillRect/>
            </a:stretch>
          </p:blipFill>
          <p:spPr>
            <a:xfrm>
              <a:off x="7321295" y="1716024"/>
              <a:ext cx="929640" cy="1328927"/>
            </a:xfrm>
            <a:prstGeom prst="rect">
              <a:avLst/>
            </a:prstGeom>
          </p:spPr>
        </p:pic>
        <p:pic>
          <p:nvPicPr>
            <p:cNvPr id="23" name="object 23"/>
            <p:cNvPicPr/>
            <p:nvPr/>
          </p:nvPicPr>
          <p:blipFill>
            <a:blip r:embed="rId11" cstate="print"/>
            <a:stretch>
              <a:fillRect/>
            </a:stretch>
          </p:blipFill>
          <p:spPr>
            <a:xfrm>
              <a:off x="8791955" y="1443202"/>
              <a:ext cx="2513076" cy="868705"/>
            </a:xfrm>
            <a:prstGeom prst="rect">
              <a:avLst/>
            </a:prstGeom>
          </p:spPr>
        </p:pic>
        <p:pic>
          <p:nvPicPr>
            <p:cNvPr id="24" name="object 24"/>
            <p:cNvPicPr/>
            <p:nvPr/>
          </p:nvPicPr>
          <p:blipFill>
            <a:blip r:embed="rId12" cstate="print"/>
            <a:stretch>
              <a:fillRect/>
            </a:stretch>
          </p:blipFill>
          <p:spPr>
            <a:xfrm>
              <a:off x="9180575" y="1495056"/>
              <a:ext cx="1735835" cy="829043"/>
            </a:xfrm>
            <a:prstGeom prst="rect">
              <a:avLst/>
            </a:prstGeom>
          </p:spPr>
        </p:pic>
        <p:pic>
          <p:nvPicPr>
            <p:cNvPr id="25" name="object 25"/>
            <p:cNvPicPr/>
            <p:nvPr/>
          </p:nvPicPr>
          <p:blipFill>
            <a:blip r:embed="rId13" cstate="print"/>
            <a:stretch>
              <a:fillRect/>
            </a:stretch>
          </p:blipFill>
          <p:spPr>
            <a:xfrm>
              <a:off x="8819387" y="1470660"/>
              <a:ext cx="2426207" cy="781812"/>
            </a:xfrm>
            <a:prstGeom prst="rect">
              <a:avLst/>
            </a:prstGeom>
          </p:spPr>
        </p:pic>
      </p:grpSp>
      <p:sp>
        <p:nvSpPr>
          <p:cNvPr id="26" name="object 26"/>
          <p:cNvSpPr txBox="1"/>
          <p:nvPr/>
        </p:nvSpPr>
        <p:spPr>
          <a:xfrm>
            <a:off x="8819388" y="1470660"/>
            <a:ext cx="2426335" cy="782320"/>
          </a:xfrm>
          <a:prstGeom prst="rect">
            <a:avLst/>
          </a:prstGeom>
          <a:ln w="12700">
            <a:solidFill>
              <a:srgbClr val="E38312"/>
            </a:solidFill>
          </a:ln>
        </p:spPr>
        <p:txBody>
          <a:bodyPr vert="horz" wrap="square" lIns="0" tIns="101600" rIns="0" bIns="0" rtlCol="0">
            <a:spAutoFit/>
          </a:bodyPr>
          <a:lstStyle/>
          <a:p>
            <a:pPr marL="1905" algn="ctr">
              <a:lnSpc>
                <a:spcPct val="100000"/>
              </a:lnSpc>
              <a:spcBef>
                <a:spcPts val="800"/>
              </a:spcBef>
            </a:pPr>
            <a:r>
              <a:rPr sz="1800" spc="-10">
                <a:solidFill>
                  <a:srgbClr val="FFFFFF"/>
                </a:solidFill>
                <a:latin typeface="Calibri"/>
                <a:cs typeface="Calibri"/>
              </a:rPr>
              <a:t>INTERNAL</a:t>
            </a:r>
            <a:endParaRPr sz="1800">
              <a:latin typeface="Calibri"/>
              <a:cs typeface="Calibri"/>
            </a:endParaRPr>
          </a:p>
          <a:p>
            <a:pPr marL="3810" algn="ctr">
              <a:lnSpc>
                <a:spcPct val="100000"/>
              </a:lnSpc>
              <a:spcBef>
                <a:spcPts val="5"/>
              </a:spcBef>
            </a:pPr>
            <a:r>
              <a:rPr sz="1800" spc="-10">
                <a:solidFill>
                  <a:srgbClr val="FFFFFF"/>
                </a:solidFill>
                <a:latin typeface="Calibri"/>
                <a:cs typeface="Calibri"/>
              </a:rPr>
              <a:t>DEPARTMENTS</a:t>
            </a:r>
            <a:endParaRPr sz="1800">
              <a:latin typeface="Calibri"/>
              <a:cs typeface="Calibri"/>
            </a:endParaRPr>
          </a:p>
        </p:txBody>
      </p:sp>
      <p:grpSp>
        <p:nvGrpSpPr>
          <p:cNvPr id="27" name="object 27"/>
          <p:cNvGrpSpPr/>
          <p:nvPr/>
        </p:nvGrpSpPr>
        <p:grpSpPr>
          <a:xfrm>
            <a:off x="7494778" y="4682997"/>
            <a:ext cx="4075429" cy="1558290"/>
            <a:chOff x="7494778" y="4682997"/>
            <a:chExt cx="4075429" cy="1558290"/>
          </a:xfrm>
        </p:grpSpPr>
        <p:pic>
          <p:nvPicPr>
            <p:cNvPr id="28" name="object 28"/>
            <p:cNvPicPr/>
            <p:nvPr/>
          </p:nvPicPr>
          <p:blipFill>
            <a:blip r:embed="rId14" cstate="print"/>
            <a:stretch>
              <a:fillRect/>
            </a:stretch>
          </p:blipFill>
          <p:spPr>
            <a:xfrm>
              <a:off x="7501128" y="4689347"/>
              <a:ext cx="1706879" cy="1545336"/>
            </a:xfrm>
            <a:prstGeom prst="rect">
              <a:avLst/>
            </a:prstGeom>
          </p:spPr>
        </p:pic>
        <p:sp>
          <p:nvSpPr>
            <p:cNvPr id="29" name="object 29"/>
            <p:cNvSpPr/>
            <p:nvPr/>
          </p:nvSpPr>
          <p:spPr>
            <a:xfrm>
              <a:off x="7501128" y="4689347"/>
              <a:ext cx="1706880" cy="1545590"/>
            </a:xfrm>
            <a:custGeom>
              <a:avLst/>
              <a:gdLst/>
              <a:ahLst/>
              <a:cxnLst/>
              <a:rect l="l" t="t" r="r" b="b"/>
              <a:pathLst>
                <a:path w="1706879" h="1545589">
                  <a:moveTo>
                    <a:pt x="0" y="772667"/>
                  </a:moveTo>
                  <a:lnTo>
                    <a:pt x="1448" y="727269"/>
                  </a:lnTo>
                  <a:lnTo>
                    <a:pt x="5742" y="682560"/>
                  </a:lnTo>
                  <a:lnTo>
                    <a:pt x="12800" y="638615"/>
                  </a:lnTo>
                  <a:lnTo>
                    <a:pt x="22542" y="595506"/>
                  </a:lnTo>
                  <a:lnTo>
                    <a:pt x="34888" y="553304"/>
                  </a:lnTo>
                  <a:lnTo>
                    <a:pt x="49759" y="512083"/>
                  </a:lnTo>
                  <a:lnTo>
                    <a:pt x="67073" y="471916"/>
                  </a:lnTo>
                  <a:lnTo>
                    <a:pt x="86752" y="432873"/>
                  </a:lnTo>
                  <a:lnTo>
                    <a:pt x="108715" y="395029"/>
                  </a:lnTo>
                  <a:lnTo>
                    <a:pt x="132881" y="358455"/>
                  </a:lnTo>
                  <a:lnTo>
                    <a:pt x="159171" y="323224"/>
                  </a:lnTo>
                  <a:lnTo>
                    <a:pt x="187505" y="289408"/>
                  </a:lnTo>
                  <a:lnTo>
                    <a:pt x="217802" y="257081"/>
                  </a:lnTo>
                  <a:lnTo>
                    <a:pt x="249983" y="226313"/>
                  </a:lnTo>
                  <a:lnTo>
                    <a:pt x="283967" y="197179"/>
                  </a:lnTo>
                  <a:lnTo>
                    <a:pt x="319675" y="169750"/>
                  </a:lnTo>
                  <a:lnTo>
                    <a:pt x="357026" y="144099"/>
                  </a:lnTo>
                  <a:lnTo>
                    <a:pt x="395940" y="120298"/>
                  </a:lnTo>
                  <a:lnTo>
                    <a:pt x="436338" y="98420"/>
                  </a:lnTo>
                  <a:lnTo>
                    <a:pt x="478138" y="78537"/>
                  </a:lnTo>
                  <a:lnTo>
                    <a:pt x="521261" y="60721"/>
                  </a:lnTo>
                  <a:lnTo>
                    <a:pt x="565627" y="45046"/>
                  </a:lnTo>
                  <a:lnTo>
                    <a:pt x="611156" y="31584"/>
                  </a:lnTo>
                  <a:lnTo>
                    <a:pt x="657768" y="20407"/>
                  </a:lnTo>
                  <a:lnTo>
                    <a:pt x="705382" y="11587"/>
                  </a:lnTo>
                  <a:lnTo>
                    <a:pt x="753919" y="5198"/>
                  </a:lnTo>
                  <a:lnTo>
                    <a:pt x="803298" y="1311"/>
                  </a:lnTo>
                  <a:lnTo>
                    <a:pt x="853440" y="0"/>
                  </a:lnTo>
                  <a:lnTo>
                    <a:pt x="903581" y="1311"/>
                  </a:lnTo>
                  <a:lnTo>
                    <a:pt x="952960" y="5198"/>
                  </a:lnTo>
                  <a:lnTo>
                    <a:pt x="1001497" y="11587"/>
                  </a:lnTo>
                  <a:lnTo>
                    <a:pt x="1049111" y="20407"/>
                  </a:lnTo>
                  <a:lnTo>
                    <a:pt x="1095723" y="31584"/>
                  </a:lnTo>
                  <a:lnTo>
                    <a:pt x="1141252" y="45046"/>
                  </a:lnTo>
                  <a:lnTo>
                    <a:pt x="1185618" y="60721"/>
                  </a:lnTo>
                  <a:lnTo>
                    <a:pt x="1228741" y="78537"/>
                  </a:lnTo>
                  <a:lnTo>
                    <a:pt x="1270541" y="98420"/>
                  </a:lnTo>
                  <a:lnTo>
                    <a:pt x="1310939" y="120298"/>
                  </a:lnTo>
                  <a:lnTo>
                    <a:pt x="1349853" y="144099"/>
                  </a:lnTo>
                  <a:lnTo>
                    <a:pt x="1387204" y="169750"/>
                  </a:lnTo>
                  <a:lnTo>
                    <a:pt x="1422912" y="197179"/>
                  </a:lnTo>
                  <a:lnTo>
                    <a:pt x="1456896" y="226313"/>
                  </a:lnTo>
                  <a:lnTo>
                    <a:pt x="1489077" y="257081"/>
                  </a:lnTo>
                  <a:lnTo>
                    <a:pt x="1519374" y="289408"/>
                  </a:lnTo>
                  <a:lnTo>
                    <a:pt x="1547708" y="323224"/>
                  </a:lnTo>
                  <a:lnTo>
                    <a:pt x="1573998" y="358455"/>
                  </a:lnTo>
                  <a:lnTo>
                    <a:pt x="1598164" y="395029"/>
                  </a:lnTo>
                  <a:lnTo>
                    <a:pt x="1620127" y="432873"/>
                  </a:lnTo>
                  <a:lnTo>
                    <a:pt x="1639806" y="471916"/>
                  </a:lnTo>
                  <a:lnTo>
                    <a:pt x="1657120" y="512083"/>
                  </a:lnTo>
                  <a:lnTo>
                    <a:pt x="1671991" y="553304"/>
                  </a:lnTo>
                  <a:lnTo>
                    <a:pt x="1684337" y="595506"/>
                  </a:lnTo>
                  <a:lnTo>
                    <a:pt x="1694079" y="638615"/>
                  </a:lnTo>
                  <a:lnTo>
                    <a:pt x="1701137" y="682560"/>
                  </a:lnTo>
                  <a:lnTo>
                    <a:pt x="1705431" y="727269"/>
                  </a:lnTo>
                  <a:lnTo>
                    <a:pt x="1706879" y="772667"/>
                  </a:lnTo>
                  <a:lnTo>
                    <a:pt x="1705431" y="818068"/>
                  </a:lnTo>
                  <a:lnTo>
                    <a:pt x="1701137" y="862777"/>
                  </a:lnTo>
                  <a:lnTo>
                    <a:pt x="1694079" y="906723"/>
                  </a:lnTo>
                  <a:lnTo>
                    <a:pt x="1684337" y="949833"/>
                  </a:lnTo>
                  <a:lnTo>
                    <a:pt x="1671991" y="992035"/>
                  </a:lnTo>
                  <a:lnTo>
                    <a:pt x="1657120" y="1033257"/>
                  </a:lnTo>
                  <a:lnTo>
                    <a:pt x="1639806" y="1073425"/>
                  </a:lnTo>
                  <a:lnTo>
                    <a:pt x="1620127" y="1112467"/>
                  </a:lnTo>
                  <a:lnTo>
                    <a:pt x="1598164" y="1150312"/>
                  </a:lnTo>
                  <a:lnTo>
                    <a:pt x="1573998" y="1186886"/>
                  </a:lnTo>
                  <a:lnTo>
                    <a:pt x="1547708" y="1222117"/>
                  </a:lnTo>
                  <a:lnTo>
                    <a:pt x="1519374" y="1255932"/>
                  </a:lnTo>
                  <a:lnTo>
                    <a:pt x="1489077" y="1288259"/>
                  </a:lnTo>
                  <a:lnTo>
                    <a:pt x="1456896" y="1319026"/>
                  </a:lnTo>
                  <a:lnTo>
                    <a:pt x="1422912" y="1348160"/>
                  </a:lnTo>
                  <a:lnTo>
                    <a:pt x="1387204" y="1375589"/>
                  </a:lnTo>
                  <a:lnTo>
                    <a:pt x="1349853" y="1401240"/>
                  </a:lnTo>
                  <a:lnTo>
                    <a:pt x="1310939" y="1425040"/>
                  </a:lnTo>
                  <a:lnTo>
                    <a:pt x="1270541" y="1446918"/>
                  </a:lnTo>
                  <a:lnTo>
                    <a:pt x="1228741" y="1466801"/>
                  </a:lnTo>
                  <a:lnTo>
                    <a:pt x="1185618" y="1484615"/>
                  </a:lnTo>
                  <a:lnTo>
                    <a:pt x="1141252" y="1500290"/>
                  </a:lnTo>
                  <a:lnTo>
                    <a:pt x="1095723" y="1513752"/>
                  </a:lnTo>
                  <a:lnTo>
                    <a:pt x="1049111" y="1524929"/>
                  </a:lnTo>
                  <a:lnTo>
                    <a:pt x="1001497" y="1533748"/>
                  </a:lnTo>
                  <a:lnTo>
                    <a:pt x="952960" y="1540137"/>
                  </a:lnTo>
                  <a:lnTo>
                    <a:pt x="903581" y="1544024"/>
                  </a:lnTo>
                  <a:lnTo>
                    <a:pt x="853440" y="1545336"/>
                  </a:lnTo>
                  <a:lnTo>
                    <a:pt x="803298" y="1544024"/>
                  </a:lnTo>
                  <a:lnTo>
                    <a:pt x="753919" y="1540137"/>
                  </a:lnTo>
                  <a:lnTo>
                    <a:pt x="705382" y="1533748"/>
                  </a:lnTo>
                  <a:lnTo>
                    <a:pt x="657768" y="1524929"/>
                  </a:lnTo>
                  <a:lnTo>
                    <a:pt x="611156" y="1513752"/>
                  </a:lnTo>
                  <a:lnTo>
                    <a:pt x="565627" y="1500290"/>
                  </a:lnTo>
                  <a:lnTo>
                    <a:pt x="521261" y="1484615"/>
                  </a:lnTo>
                  <a:lnTo>
                    <a:pt x="478138" y="1466801"/>
                  </a:lnTo>
                  <a:lnTo>
                    <a:pt x="436338" y="1446918"/>
                  </a:lnTo>
                  <a:lnTo>
                    <a:pt x="395940" y="1425040"/>
                  </a:lnTo>
                  <a:lnTo>
                    <a:pt x="357026" y="1401240"/>
                  </a:lnTo>
                  <a:lnTo>
                    <a:pt x="319675" y="1375589"/>
                  </a:lnTo>
                  <a:lnTo>
                    <a:pt x="283967" y="1348160"/>
                  </a:lnTo>
                  <a:lnTo>
                    <a:pt x="249983" y="1319026"/>
                  </a:lnTo>
                  <a:lnTo>
                    <a:pt x="217802" y="1288259"/>
                  </a:lnTo>
                  <a:lnTo>
                    <a:pt x="187505" y="1255932"/>
                  </a:lnTo>
                  <a:lnTo>
                    <a:pt x="159171" y="1222117"/>
                  </a:lnTo>
                  <a:lnTo>
                    <a:pt x="132881" y="1186886"/>
                  </a:lnTo>
                  <a:lnTo>
                    <a:pt x="108715" y="1150312"/>
                  </a:lnTo>
                  <a:lnTo>
                    <a:pt x="86752" y="1112467"/>
                  </a:lnTo>
                  <a:lnTo>
                    <a:pt x="67073" y="1073425"/>
                  </a:lnTo>
                  <a:lnTo>
                    <a:pt x="49759" y="1033257"/>
                  </a:lnTo>
                  <a:lnTo>
                    <a:pt x="34888" y="992035"/>
                  </a:lnTo>
                  <a:lnTo>
                    <a:pt x="22542" y="949833"/>
                  </a:lnTo>
                  <a:lnTo>
                    <a:pt x="12800" y="906723"/>
                  </a:lnTo>
                  <a:lnTo>
                    <a:pt x="5742" y="862777"/>
                  </a:lnTo>
                  <a:lnTo>
                    <a:pt x="1448" y="818068"/>
                  </a:lnTo>
                  <a:lnTo>
                    <a:pt x="0" y="772667"/>
                  </a:lnTo>
                  <a:close/>
                </a:path>
              </a:pathLst>
            </a:custGeom>
            <a:ln w="12700">
              <a:solidFill>
                <a:srgbClr val="E38312"/>
              </a:solidFill>
            </a:ln>
          </p:spPr>
          <p:txBody>
            <a:bodyPr wrap="square" lIns="0" tIns="0" rIns="0" bIns="0" rtlCol="0"/>
            <a:lstStyle/>
            <a:p>
              <a:endParaRPr/>
            </a:p>
          </p:txBody>
        </p:sp>
        <p:pic>
          <p:nvPicPr>
            <p:cNvPr id="30" name="object 30"/>
            <p:cNvPicPr/>
            <p:nvPr/>
          </p:nvPicPr>
          <p:blipFill>
            <a:blip r:embed="rId15" cstate="print"/>
            <a:stretch>
              <a:fillRect/>
            </a:stretch>
          </p:blipFill>
          <p:spPr>
            <a:xfrm>
              <a:off x="7603236" y="4823459"/>
              <a:ext cx="1402079" cy="1275588"/>
            </a:xfrm>
            <a:prstGeom prst="rect">
              <a:avLst/>
            </a:prstGeom>
          </p:spPr>
        </p:pic>
        <p:pic>
          <p:nvPicPr>
            <p:cNvPr id="31" name="object 31"/>
            <p:cNvPicPr/>
            <p:nvPr/>
          </p:nvPicPr>
          <p:blipFill>
            <a:blip r:embed="rId16" cstate="print"/>
            <a:stretch>
              <a:fillRect/>
            </a:stretch>
          </p:blipFill>
          <p:spPr>
            <a:xfrm>
              <a:off x="9474708" y="4846319"/>
              <a:ext cx="2095500" cy="868705"/>
            </a:xfrm>
            <a:prstGeom prst="rect">
              <a:avLst/>
            </a:prstGeom>
          </p:spPr>
        </p:pic>
        <p:pic>
          <p:nvPicPr>
            <p:cNvPr id="32" name="object 32"/>
            <p:cNvPicPr/>
            <p:nvPr/>
          </p:nvPicPr>
          <p:blipFill>
            <a:blip r:embed="rId17" cstate="print"/>
            <a:stretch>
              <a:fillRect/>
            </a:stretch>
          </p:blipFill>
          <p:spPr>
            <a:xfrm>
              <a:off x="9695688" y="4898135"/>
              <a:ext cx="1703831" cy="829043"/>
            </a:xfrm>
            <a:prstGeom prst="rect">
              <a:avLst/>
            </a:prstGeom>
          </p:spPr>
        </p:pic>
        <p:pic>
          <p:nvPicPr>
            <p:cNvPr id="33" name="object 33"/>
            <p:cNvPicPr/>
            <p:nvPr/>
          </p:nvPicPr>
          <p:blipFill>
            <a:blip r:embed="rId18" cstate="print"/>
            <a:stretch>
              <a:fillRect/>
            </a:stretch>
          </p:blipFill>
          <p:spPr>
            <a:xfrm>
              <a:off x="9502140" y="4873751"/>
              <a:ext cx="2008631" cy="781812"/>
            </a:xfrm>
            <a:prstGeom prst="rect">
              <a:avLst/>
            </a:prstGeom>
          </p:spPr>
        </p:pic>
      </p:grpSp>
      <p:sp>
        <p:nvSpPr>
          <p:cNvPr id="34" name="object 34"/>
          <p:cNvSpPr txBox="1"/>
          <p:nvPr/>
        </p:nvSpPr>
        <p:spPr>
          <a:xfrm>
            <a:off x="9502140" y="4873752"/>
            <a:ext cx="2009139" cy="782320"/>
          </a:xfrm>
          <a:prstGeom prst="rect">
            <a:avLst/>
          </a:prstGeom>
          <a:ln w="12700">
            <a:solidFill>
              <a:srgbClr val="E38312"/>
            </a:solidFill>
          </a:ln>
        </p:spPr>
        <p:txBody>
          <a:bodyPr vert="horz" wrap="square" lIns="0" tIns="102870" rIns="0" bIns="0" rtlCol="0">
            <a:spAutoFit/>
          </a:bodyPr>
          <a:lstStyle/>
          <a:p>
            <a:pPr marL="516255" marR="344170" indent="-163195">
              <a:lnSpc>
                <a:spcPct val="100000"/>
              </a:lnSpc>
              <a:spcBef>
                <a:spcPts val="810"/>
              </a:spcBef>
            </a:pPr>
            <a:r>
              <a:rPr sz="1800" spc="-20">
                <a:solidFill>
                  <a:srgbClr val="FFFFFF"/>
                </a:solidFill>
                <a:latin typeface="Calibri"/>
                <a:cs typeface="Calibri"/>
              </a:rPr>
              <a:t>PARENTS</a:t>
            </a:r>
            <a:r>
              <a:rPr sz="1800" spc="-45">
                <a:solidFill>
                  <a:srgbClr val="FFFFFF"/>
                </a:solidFill>
                <a:latin typeface="Calibri"/>
                <a:cs typeface="Calibri"/>
              </a:rPr>
              <a:t> </a:t>
            </a:r>
            <a:r>
              <a:rPr sz="1800" spc="-25">
                <a:solidFill>
                  <a:srgbClr val="FFFFFF"/>
                </a:solidFill>
                <a:latin typeface="Calibri"/>
                <a:cs typeface="Calibri"/>
              </a:rPr>
              <a:t>AND </a:t>
            </a:r>
            <a:r>
              <a:rPr sz="1800" spc="-10">
                <a:solidFill>
                  <a:srgbClr val="FFFFFF"/>
                </a:solidFill>
                <a:latin typeface="Calibri"/>
                <a:cs typeface="Calibri"/>
              </a:rPr>
              <a:t>STUDENTS</a:t>
            </a:r>
            <a:endParaRPr sz="1800">
              <a:latin typeface="Calibri"/>
              <a:cs typeface="Calibri"/>
            </a:endParaRPr>
          </a:p>
        </p:txBody>
      </p:sp>
      <p:sp>
        <p:nvSpPr>
          <p:cNvPr id="35" name="object 35"/>
          <p:cNvSpPr/>
          <p:nvPr/>
        </p:nvSpPr>
        <p:spPr>
          <a:xfrm>
            <a:off x="4062984" y="579119"/>
            <a:ext cx="3639820" cy="628015"/>
          </a:xfrm>
          <a:custGeom>
            <a:avLst/>
            <a:gdLst/>
            <a:ahLst/>
            <a:cxnLst/>
            <a:rect l="l" t="t" r="r" b="b"/>
            <a:pathLst>
              <a:path w="3639820" h="628015">
                <a:moveTo>
                  <a:pt x="3639312" y="0"/>
                </a:moveTo>
                <a:lnTo>
                  <a:pt x="0" y="0"/>
                </a:lnTo>
                <a:lnTo>
                  <a:pt x="0" y="627888"/>
                </a:lnTo>
                <a:lnTo>
                  <a:pt x="3639312" y="627888"/>
                </a:lnTo>
                <a:lnTo>
                  <a:pt x="3639312" y="0"/>
                </a:lnTo>
                <a:close/>
              </a:path>
            </a:pathLst>
          </a:custGeom>
          <a:solidFill>
            <a:srgbClr val="FFFFFF"/>
          </a:solidFill>
        </p:spPr>
        <p:txBody>
          <a:bodyPr wrap="square" lIns="0" tIns="0" rIns="0" bIns="0" rtlCol="0"/>
          <a:lstStyle/>
          <a:p>
            <a:endParaRPr/>
          </a:p>
        </p:txBody>
      </p:sp>
      <p:pic>
        <p:nvPicPr>
          <p:cNvPr id="37" name="object 37"/>
          <p:cNvPicPr/>
          <p:nvPr/>
        </p:nvPicPr>
        <p:blipFill>
          <a:blip r:embed="rId19" cstate="print"/>
          <a:stretch>
            <a:fillRect/>
          </a:stretch>
        </p:blipFill>
        <p:spPr>
          <a:xfrm>
            <a:off x="3758184" y="1716023"/>
            <a:ext cx="816863" cy="1328927"/>
          </a:xfrm>
          <a:prstGeom prst="rect">
            <a:avLst/>
          </a:prstGeom>
        </p:spPr>
      </p:pic>
      <p:sp>
        <p:nvSpPr>
          <p:cNvPr id="38" name="Rectangle 37">
            <a:extLst>
              <a:ext uri="{FF2B5EF4-FFF2-40B4-BE49-F238E27FC236}">
                <a16:creationId xmlns:a16="http://schemas.microsoft.com/office/drawing/2014/main" id="{09AE5792-3A4D-CFB1-4F25-092C99D8DC95}"/>
              </a:ext>
            </a:extLst>
          </p:cNvPr>
          <p:cNvSpPr/>
          <p:nvPr/>
        </p:nvSpPr>
        <p:spPr>
          <a:xfrm>
            <a:off x="3758184" y="304800"/>
            <a:ext cx="4776216" cy="665988"/>
          </a:xfrm>
          <a:prstGeom prst="rect">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r>
              <a:rPr lang="en-US" sz="4000"/>
              <a:t>OUR CONNECTIONS</a:t>
            </a:r>
            <a:endParaRPr lang="en-IN" sz="40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6333744"/>
            <a:ext cx="12189460" cy="64135"/>
          </a:xfrm>
          <a:custGeom>
            <a:avLst/>
            <a:gdLst/>
            <a:ahLst/>
            <a:cxnLst/>
            <a:rect l="l" t="t" r="r" b="b"/>
            <a:pathLst>
              <a:path w="12189460" h="64135">
                <a:moveTo>
                  <a:pt x="12188952" y="0"/>
                </a:moveTo>
                <a:lnTo>
                  <a:pt x="0" y="0"/>
                </a:lnTo>
                <a:lnTo>
                  <a:pt x="0" y="64007"/>
                </a:lnTo>
                <a:lnTo>
                  <a:pt x="12188952" y="64007"/>
                </a:lnTo>
                <a:lnTo>
                  <a:pt x="12188952" y="0"/>
                </a:lnTo>
                <a:close/>
              </a:path>
            </a:pathLst>
          </a:custGeom>
          <a:solidFill>
            <a:srgbClr val="E38312"/>
          </a:solidFill>
        </p:spPr>
        <p:txBody>
          <a:bodyPr wrap="square" lIns="0" tIns="0" rIns="0" bIns="0" rtlCol="0"/>
          <a:lstStyle/>
          <a:p>
            <a:endParaRPr/>
          </a:p>
        </p:txBody>
      </p:sp>
      <p:sp>
        <p:nvSpPr>
          <p:cNvPr id="3" name="object 3"/>
          <p:cNvSpPr txBox="1"/>
          <p:nvPr/>
        </p:nvSpPr>
        <p:spPr>
          <a:xfrm>
            <a:off x="304800" y="262127"/>
            <a:ext cx="3637915" cy="462280"/>
          </a:xfrm>
          <a:prstGeom prst="rect">
            <a:avLst/>
          </a:prstGeom>
          <a:solidFill>
            <a:srgbClr val="E38312"/>
          </a:solidFill>
          <a:ln w="15875">
            <a:solidFill>
              <a:srgbClr val="5F3403"/>
            </a:solidFill>
          </a:ln>
        </p:spPr>
        <p:txBody>
          <a:bodyPr vert="horz" wrap="square" lIns="0" tIns="77470" rIns="0" bIns="0" rtlCol="0">
            <a:spAutoFit/>
          </a:bodyPr>
          <a:lstStyle/>
          <a:p>
            <a:pPr marL="873125">
              <a:lnSpc>
                <a:spcPct val="100000"/>
              </a:lnSpc>
              <a:spcBef>
                <a:spcPts val="610"/>
              </a:spcBef>
            </a:pPr>
            <a:r>
              <a:rPr sz="1800">
                <a:solidFill>
                  <a:srgbClr val="FFFFFF"/>
                </a:solidFill>
                <a:latin typeface="Calibri"/>
                <a:cs typeface="Calibri"/>
              </a:rPr>
              <a:t>THIS</a:t>
            </a:r>
            <a:r>
              <a:rPr sz="1800" spc="-45">
                <a:solidFill>
                  <a:srgbClr val="FFFFFF"/>
                </a:solidFill>
                <a:latin typeface="Calibri"/>
                <a:cs typeface="Calibri"/>
              </a:rPr>
              <a:t> </a:t>
            </a:r>
            <a:r>
              <a:rPr sz="1800" spc="-35">
                <a:solidFill>
                  <a:srgbClr val="FFFFFF"/>
                </a:solidFill>
                <a:latin typeface="Calibri"/>
                <a:cs typeface="Calibri"/>
              </a:rPr>
              <a:t>DAY</a:t>
            </a:r>
            <a:r>
              <a:rPr sz="1800" spc="-25">
                <a:solidFill>
                  <a:srgbClr val="FFFFFF"/>
                </a:solidFill>
                <a:latin typeface="Calibri"/>
                <a:cs typeface="Calibri"/>
              </a:rPr>
              <a:t> </a:t>
            </a:r>
            <a:r>
              <a:rPr sz="1800">
                <a:solidFill>
                  <a:srgbClr val="FFFFFF"/>
                </a:solidFill>
                <a:latin typeface="Calibri"/>
                <a:cs typeface="Calibri"/>
              </a:rPr>
              <a:t>IS</a:t>
            </a:r>
            <a:r>
              <a:rPr sz="1800" spc="-45">
                <a:solidFill>
                  <a:srgbClr val="FFFFFF"/>
                </a:solidFill>
                <a:latin typeface="Calibri"/>
                <a:cs typeface="Calibri"/>
              </a:rPr>
              <a:t> </a:t>
            </a:r>
            <a:r>
              <a:rPr sz="1800" spc="-10">
                <a:solidFill>
                  <a:srgbClr val="FFFFFF"/>
                </a:solidFill>
                <a:latin typeface="Calibri"/>
                <a:cs typeface="Calibri"/>
              </a:rPr>
              <a:t>HISTORY</a:t>
            </a:r>
            <a:endParaRPr sz="1800">
              <a:latin typeface="Calibri"/>
              <a:cs typeface="Calibri"/>
            </a:endParaRPr>
          </a:p>
        </p:txBody>
      </p:sp>
      <p:grpSp>
        <p:nvGrpSpPr>
          <p:cNvPr id="4" name="object 4"/>
          <p:cNvGrpSpPr/>
          <p:nvPr/>
        </p:nvGrpSpPr>
        <p:grpSpPr>
          <a:xfrm>
            <a:off x="8395461" y="240538"/>
            <a:ext cx="3284854" cy="541655"/>
            <a:chOff x="8395461" y="240538"/>
            <a:chExt cx="3284854" cy="541655"/>
          </a:xfrm>
        </p:grpSpPr>
        <p:pic>
          <p:nvPicPr>
            <p:cNvPr id="5" name="object 5"/>
            <p:cNvPicPr/>
            <p:nvPr/>
          </p:nvPicPr>
          <p:blipFill>
            <a:blip r:embed="rId2" cstate="print"/>
            <a:stretch>
              <a:fillRect/>
            </a:stretch>
          </p:blipFill>
          <p:spPr>
            <a:xfrm>
              <a:off x="8401811" y="246888"/>
              <a:ext cx="3272028" cy="528827"/>
            </a:xfrm>
            <a:prstGeom prst="rect">
              <a:avLst/>
            </a:prstGeom>
          </p:spPr>
        </p:pic>
        <p:sp>
          <p:nvSpPr>
            <p:cNvPr id="6" name="object 6"/>
            <p:cNvSpPr/>
            <p:nvPr/>
          </p:nvSpPr>
          <p:spPr>
            <a:xfrm>
              <a:off x="8401811" y="246888"/>
              <a:ext cx="3272154" cy="528955"/>
            </a:xfrm>
            <a:custGeom>
              <a:avLst/>
              <a:gdLst/>
              <a:ahLst/>
              <a:cxnLst/>
              <a:rect l="l" t="t" r="r" b="b"/>
              <a:pathLst>
                <a:path w="3272154" h="528955">
                  <a:moveTo>
                    <a:pt x="0" y="88137"/>
                  </a:moveTo>
                  <a:lnTo>
                    <a:pt x="6931" y="53846"/>
                  </a:lnTo>
                  <a:lnTo>
                    <a:pt x="25828" y="25828"/>
                  </a:lnTo>
                  <a:lnTo>
                    <a:pt x="53846" y="6931"/>
                  </a:lnTo>
                  <a:lnTo>
                    <a:pt x="88138" y="0"/>
                  </a:lnTo>
                  <a:lnTo>
                    <a:pt x="3183890" y="0"/>
                  </a:lnTo>
                  <a:lnTo>
                    <a:pt x="3218181" y="6931"/>
                  </a:lnTo>
                  <a:lnTo>
                    <a:pt x="3246199" y="25828"/>
                  </a:lnTo>
                  <a:lnTo>
                    <a:pt x="3265096" y="53846"/>
                  </a:lnTo>
                  <a:lnTo>
                    <a:pt x="3272028" y="88137"/>
                  </a:lnTo>
                  <a:lnTo>
                    <a:pt x="3272028" y="440689"/>
                  </a:lnTo>
                  <a:lnTo>
                    <a:pt x="3265096" y="474981"/>
                  </a:lnTo>
                  <a:lnTo>
                    <a:pt x="3246199" y="502999"/>
                  </a:lnTo>
                  <a:lnTo>
                    <a:pt x="3218181" y="521896"/>
                  </a:lnTo>
                  <a:lnTo>
                    <a:pt x="3183890" y="528827"/>
                  </a:lnTo>
                  <a:lnTo>
                    <a:pt x="88138" y="528827"/>
                  </a:lnTo>
                  <a:lnTo>
                    <a:pt x="53846" y="521896"/>
                  </a:lnTo>
                  <a:lnTo>
                    <a:pt x="25828" y="502999"/>
                  </a:lnTo>
                  <a:lnTo>
                    <a:pt x="6931" y="474981"/>
                  </a:lnTo>
                  <a:lnTo>
                    <a:pt x="0" y="440689"/>
                  </a:lnTo>
                  <a:lnTo>
                    <a:pt x="0" y="88137"/>
                  </a:lnTo>
                  <a:close/>
                </a:path>
              </a:pathLst>
            </a:custGeom>
            <a:ln w="12700">
              <a:solidFill>
                <a:srgbClr val="BC572C"/>
              </a:solidFill>
            </a:ln>
          </p:spPr>
          <p:txBody>
            <a:bodyPr wrap="square" lIns="0" tIns="0" rIns="0" bIns="0" rtlCol="0"/>
            <a:lstStyle/>
            <a:p>
              <a:endParaRPr/>
            </a:p>
          </p:txBody>
        </p:sp>
      </p:grpSp>
      <p:sp>
        <p:nvSpPr>
          <p:cNvPr id="7" name="object 7"/>
          <p:cNvSpPr txBox="1"/>
          <p:nvPr/>
        </p:nvSpPr>
        <p:spPr>
          <a:xfrm>
            <a:off x="9144127" y="346328"/>
            <a:ext cx="1791335" cy="299720"/>
          </a:xfrm>
          <a:prstGeom prst="rect">
            <a:avLst/>
          </a:prstGeom>
        </p:spPr>
        <p:txBody>
          <a:bodyPr vert="horz" wrap="square" lIns="0" tIns="12700" rIns="0" bIns="0" rtlCol="0">
            <a:spAutoFit/>
          </a:bodyPr>
          <a:lstStyle/>
          <a:p>
            <a:pPr marL="12700">
              <a:lnSpc>
                <a:spcPct val="100000"/>
              </a:lnSpc>
              <a:spcBef>
                <a:spcPts val="100"/>
              </a:spcBef>
            </a:pPr>
            <a:r>
              <a:rPr sz="1800">
                <a:solidFill>
                  <a:srgbClr val="FFFFFF"/>
                </a:solidFill>
                <a:latin typeface="Calibri"/>
                <a:cs typeface="Calibri"/>
              </a:rPr>
              <a:t>OUR</a:t>
            </a:r>
            <a:r>
              <a:rPr sz="1800" spc="-15">
                <a:solidFill>
                  <a:srgbClr val="FFFFFF"/>
                </a:solidFill>
                <a:latin typeface="Calibri"/>
                <a:cs typeface="Calibri"/>
              </a:rPr>
              <a:t> </a:t>
            </a:r>
            <a:r>
              <a:rPr sz="1800" spc="-10">
                <a:solidFill>
                  <a:srgbClr val="FFFFFF"/>
                </a:solidFill>
                <a:latin typeface="Calibri"/>
                <a:cs typeface="Calibri"/>
              </a:rPr>
              <a:t>PROGRAMME</a:t>
            </a:r>
            <a:endParaRPr sz="1800">
              <a:latin typeface="Calibri"/>
              <a:cs typeface="Calibri"/>
            </a:endParaRPr>
          </a:p>
        </p:txBody>
      </p:sp>
      <p:grpSp>
        <p:nvGrpSpPr>
          <p:cNvPr id="8" name="object 8"/>
          <p:cNvGrpSpPr/>
          <p:nvPr/>
        </p:nvGrpSpPr>
        <p:grpSpPr>
          <a:xfrm>
            <a:off x="8206485" y="1397508"/>
            <a:ext cx="1475740" cy="2105660"/>
            <a:chOff x="8206485" y="1397508"/>
            <a:chExt cx="1475740" cy="2105660"/>
          </a:xfrm>
        </p:grpSpPr>
        <p:pic>
          <p:nvPicPr>
            <p:cNvPr id="9" name="object 9"/>
            <p:cNvPicPr/>
            <p:nvPr/>
          </p:nvPicPr>
          <p:blipFill>
            <a:blip r:embed="rId3" cstate="print"/>
            <a:stretch>
              <a:fillRect/>
            </a:stretch>
          </p:blipFill>
          <p:spPr>
            <a:xfrm>
              <a:off x="8212835" y="1482852"/>
              <a:ext cx="1463040" cy="1403603"/>
            </a:xfrm>
            <a:prstGeom prst="rect">
              <a:avLst/>
            </a:prstGeom>
          </p:spPr>
        </p:pic>
        <p:sp>
          <p:nvSpPr>
            <p:cNvPr id="10" name="object 10"/>
            <p:cNvSpPr/>
            <p:nvPr/>
          </p:nvSpPr>
          <p:spPr>
            <a:xfrm>
              <a:off x="8212835" y="1482852"/>
              <a:ext cx="1463040" cy="1403985"/>
            </a:xfrm>
            <a:custGeom>
              <a:avLst/>
              <a:gdLst/>
              <a:ahLst/>
              <a:cxnLst/>
              <a:rect l="l" t="t" r="r" b="b"/>
              <a:pathLst>
                <a:path w="1463040" h="1403985">
                  <a:moveTo>
                    <a:pt x="0" y="701801"/>
                  </a:moveTo>
                  <a:lnTo>
                    <a:pt x="1556" y="655657"/>
                  </a:lnTo>
                  <a:lnTo>
                    <a:pt x="6160" y="610309"/>
                  </a:lnTo>
                  <a:lnTo>
                    <a:pt x="13715" y="565851"/>
                  </a:lnTo>
                  <a:lnTo>
                    <a:pt x="24126" y="522375"/>
                  </a:lnTo>
                  <a:lnTo>
                    <a:pt x="37295" y="479974"/>
                  </a:lnTo>
                  <a:lnTo>
                    <a:pt x="53126" y="438740"/>
                  </a:lnTo>
                  <a:lnTo>
                    <a:pt x="71524" y="398765"/>
                  </a:lnTo>
                  <a:lnTo>
                    <a:pt x="92390" y="360142"/>
                  </a:lnTo>
                  <a:lnTo>
                    <a:pt x="115630" y="322964"/>
                  </a:lnTo>
                  <a:lnTo>
                    <a:pt x="141146" y="287322"/>
                  </a:lnTo>
                  <a:lnTo>
                    <a:pt x="168843" y="253310"/>
                  </a:lnTo>
                  <a:lnTo>
                    <a:pt x="198623" y="221020"/>
                  </a:lnTo>
                  <a:lnTo>
                    <a:pt x="230391" y="190543"/>
                  </a:lnTo>
                  <a:lnTo>
                    <a:pt x="264049" y="161974"/>
                  </a:lnTo>
                  <a:lnTo>
                    <a:pt x="299502" y="135404"/>
                  </a:lnTo>
                  <a:lnTo>
                    <a:pt x="336653" y="110925"/>
                  </a:lnTo>
                  <a:lnTo>
                    <a:pt x="375406" y="88631"/>
                  </a:lnTo>
                  <a:lnTo>
                    <a:pt x="415664" y="68613"/>
                  </a:lnTo>
                  <a:lnTo>
                    <a:pt x="457331" y="50964"/>
                  </a:lnTo>
                  <a:lnTo>
                    <a:pt x="500310" y="35777"/>
                  </a:lnTo>
                  <a:lnTo>
                    <a:pt x="544506" y="23144"/>
                  </a:lnTo>
                  <a:lnTo>
                    <a:pt x="589821" y="13157"/>
                  </a:lnTo>
                  <a:lnTo>
                    <a:pt x="636159" y="5909"/>
                  </a:lnTo>
                  <a:lnTo>
                    <a:pt x="683424" y="1492"/>
                  </a:lnTo>
                  <a:lnTo>
                    <a:pt x="731520" y="0"/>
                  </a:lnTo>
                  <a:lnTo>
                    <a:pt x="779615" y="1492"/>
                  </a:lnTo>
                  <a:lnTo>
                    <a:pt x="826880" y="5909"/>
                  </a:lnTo>
                  <a:lnTo>
                    <a:pt x="873218" y="13157"/>
                  </a:lnTo>
                  <a:lnTo>
                    <a:pt x="918533" y="23144"/>
                  </a:lnTo>
                  <a:lnTo>
                    <a:pt x="962729" y="35777"/>
                  </a:lnTo>
                  <a:lnTo>
                    <a:pt x="1005708" y="50964"/>
                  </a:lnTo>
                  <a:lnTo>
                    <a:pt x="1047375" y="68613"/>
                  </a:lnTo>
                  <a:lnTo>
                    <a:pt x="1087633" y="88631"/>
                  </a:lnTo>
                  <a:lnTo>
                    <a:pt x="1126386" y="110925"/>
                  </a:lnTo>
                  <a:lnTo>
                    <a:pt x="1163537" y="135404"/>
                  </a:lnTo>
                  <a:lnTo>
                    <a:pt x="1198990" y="161974"/>
                  </a:lnTo>
                  <a:lnTo>
                    <a:pt x="1232648" y="190543"/>
                  </a:lnTo>
                  <a:lnTo>
                    <a:pt x="1264416" y="221020"/>
                  </a:lnTo>
                  <a:lnTo>
                    <a:pt x="1294196" y="253310"/>
                  </a:lnTo>
                  <a:lnTo>
                    <a:pt x="1321893" y="287322"/>
                  </a:lnTo>
                  <a:lnTo>
                    <a:pt x="1347409" y="322964"/>
                  </a:lnTo>
                  <a:lnTo>
                    <a:pt x="1370649" y="360142"/>
                  </a:lnTo>
                  <a:lnTo>
                    <a:pt x="1391515" y="398765"/>
                  </a:lnTo>
                  <a:lnTo>
                    <a:pt x="1409913" y="438740"/>
                  </a:lnTo>
                  <a:lnTo>
                    <a:pt x="1425744" y="479974"/>
                  </a:lnTo>
                  <a:lnTo>
                    <a:pt x="1438913" y="522375"/>
                  </a:lnTo>
                  <a:lnTo>
                    <a:pt x="1449324" y="565851"/>
                  </a:lnTo>
                  <a:lnTo>
                    <a:pt x="1456879" y="610309"/>
                  </a:lnTo>
                  <a:lnTo>
                    <a:pt x="1461483" y="655657"/>
                  </a:lnTo>
                  <a:lnTo>
                    <a:pt x="1463040" y="701801"/>
                  </a:lnTo>
                  <a:lnTo>
                    <a:pt x="1461483" y="747946"/>
                  </a:lnTo>
                  <a:lnTo>
                    <a:pt x="1456879" y="793294"/>
                  </a:lnTo>
                  <a:lnTo>
                    <a:pt x="1449324" y="837752"/>
                  </a:lnTo>
                  <a:lnTo>
                    <a:pt x="1438913" y="881228"/>
                  </a:lnTo>
                  <a:lnTo>
                    <a:pt x="1425744" y="923629"/>
                  </a:lnTo>
                  <a:lnTo>
                    <a:pt x="1409913" y="964863"/>
                  </a:lnTo>
                  <a:lnTo>
                    <a:pt x="1391515" y="1004838"/>
                  </a:lnTo>
                  <a:lnTo>
                    <a:pt x="1370649" y="1043461"/>
                  </a:lnTo>
                  <a:lnTo>
                    <a:pt x="1347409" y="1080639"/>
                  </a:lnTo>
                  <a:lnTo>
                    <a:pt x="1321893" y="1116281"/>
                  </a:lnTo>
                  <a:lnTo>
                    <a:pt x="1294196" y="1150293"/>
                  </a:lnTo>
                  <a:lnTo>
                    <a:pt x="1264416" y="1182583"/>
                  </a:lnTo>
                  <a:lnTo>
                    <a:pt x="1232648" y="1213060"/>
                  </a:lnTo>
                  <a:lnTo>
                    <a:pt x="1198990" y="1241629"/>
                  </a:lnTo>
                  <a:lnTo>
                    <a:pt x="1163537" y="1268199"/>
                  </a:lnTo>
                  <a:lnTo>
                    <a:pt x="1126386" y="1292678"/>
                  </a:lnTo>
                  <a:lnTo>
                    <a:pt x="1087633" y="1314972"/>
                  </a:lnTo>
                  <a:lnTo>
                    <a:pt x="1047375" y="1334990"/>
                  </a:lnTo>
                  <a:lnTo>
                    <a:pt x="1005708" y="1352639"/>
                  </a:lnTo>
                  <a:lnTo>
                    <a:pt x="962729" y="1367826"/>
                  </a:lnTo>
                  <a:lnTo>
                    <a:pt x="918533" y="1380459"/>
                  </a:lnTo>
                  <a:lnTo>
                    <a:pt x="873218" y="1390446"/>
                  </a:lnTo>
                  <a:lnTo>
                    <a:pt x="826880" y="1397694"/>
                  </a:lnTo>
                  <a:lnTo>
                    <a:pt x="779615" y="1402111"/>
                  </a:lnTo>
                  <a:lnTo>
                    <a:pt x="731520" y="1403603"/>
                  </a:lnTo>
                  <a:lnTo>
                    <a:pt x="683424" y="1402111"/>
                  </a:lnTo>
                  <a:lnTo>
                    <a:pt x="636159" y="1397694"/>
                  </a:lnTo>
                  <a:lnTo>
                    <a:pt x="589821" y="1390446"/>
                  </a:lnTo>
                  <a:lnTo>
                    <a:pt x="544506" y="1380459"/>
                  </a:lnTo>
                  <a:lnTo>
                    <a:pt x="500310" y="1367826"/>
                  </a:lnTo>
                  <a:lnTo>
                    <a:pt x="457331" y="1352639"/>
                  </a:lnTo>
                  <a:lnTo>
                    <a:pt x="415664" y="1334990"/>
                  </a:lnTo>
                  <a:lnTo>
                    <a:pt x="375406" y="1314972"/>
                  </a:lnTo>
                  <a:lnTo>
                    <a:pt x="336653" y="1292678"/>
                  </a:lnTo>
                  <a:lnTo>
                    <a:pt x="299502" y="1268199"/>
                  </a:lnTo>
                  <a:lnTo>
                    <a:pt x="264049" y="1241629"/>
                  </a:lnTo>
                  <a:lnTo>
                    <a:pt x="230391" y="1213060"/>
                  </a:lnTo>
                  <a:lnTo>
                    <a:pt x="198623" y="1182583"/>
                  </a:lnTo>
                  <a:lnTo>
                    <a:pt x="168843" y="1150293"/>
                  </a:lnTo>
                  <a:lnTo>
                    <a:pt x="141146" y="1116281"/>
                  </a:lnTo>
                  <a:lnTo>
                    <a:pt x="115630" y="1080639"/>
                  </a:lnTo>
                  <a:lnTo>
                    <a:pt x="92390" y="1043461"/>
                  </a:lnTo>
                  <a:lnTo>
                    <a:pt x="71524" y="1004838"/>
                  </a:lnTo>
                  <a:lnTo>
                    <a:pt x="53126" y="964863"/>
                  </a:lnTo>
                  <a:lnTo>
                    <a:pt x="37295" y="923629"/>
                  </a:lnTo>
                  <a:lnTo>
                    <a:pt x="24126" y="881228"/>
                  </a:lnTo>
                  <a:lnTo>
                    <a:pt x="13715" y="837752"/>
                  </a:lnTo>
                  <a:lnTo>
                    <a:pt x="6160" y="793294"/>
                  </a:lnTo>
                  <a:lnTo>
                    <a:pt x="1556" y="747946"/>
                  </a:lnTo>
                  <a:lnTo>
                    <a:pt x="0" y="701801"/>
                  </a:lnTo>
                  <a:close/>
                </a:path>
              </a:pathLst>
            </a:custGeom>
            <a:ln w="12700">
              <a:solidFill>
                <a:srgbClr val="E38312"/>
              </a:solidFill>
            </a:ln>
          </p:spPr>
          <p:txBody>
            <a:bodyPr wrap="square" lIns="0" tIns="0" rIns="0" bIns="0" rtlCol="0"/>
            <a:lstStyle/>
            <a:p>
              <a:endParaRPr/>
            </a:p>
          </p:txBody>
        </p:sp>
        <p:pic>
          <p:nvPicPr>
            <p:cNvPr id="11" name="object 11"/>
            <p:cNvPicPr/>
            <p:nvPr/>
          </p:nvPicPr>
          <p:blipFill>
            <a:blip r:embed="rId4" cstate="print"/>
            <a:stretch>
              <a:fillRect/>
            </a:stretch>
          </p:blipFill>
          <p:spPr>
            <a:xfrm>
              <a:off x="8263127" y="1397508"/>
              <a:ext cx="1362455" cy="1610868"/>
            </a:xfrm>
            <a:prstGeom prst="rect">
              <a:avLst/>
            </a:prstGeom>
          </p:spPr>
        </p:pic>
        <p:pic>
          <p:nvPicPr>
            <p:cNvPr id="12" name="object 12"/>
            <p:cNvPicPr/>
            <p:nvPr/>
          </p:nvPicPr>
          <p:blipFill>
            <a:blip r:embed="rId5" cstate="print"/>
            <a:stretch>
              <a:fillRect/>
            </a:stretch>
          </p:blipFill>
          <p:spPr>
            <a:xfrm>
              <a:off x="8488679" y="2825496"/>
              <a:ext cx="909066" cy="677417"/>
            </a:xfrm>
            <a:prstGeom prst="rect">
              <a:avLst/>
            </a:prstGeom>
          </p:spPr>
        </p:pic>
      </p:grpSp>
      <p:grpSp>
        <p:nvGrpSpPr>
          <p:cNvPr id="13" name="object 13"/>
          <p:cNvGrpSpPr/>
          <p:nvPr/>
        </p:nvGrpSpPr>
        <p:grpSpPr>
          <a:xfrm>
            <a:off x="8302497" y="3824985"/>
            <a:ext cx="1549400" cy="1417955"/>
            <a:chOff x="8302497" y="3824985"/>
            <a:chExt cx="1549400" cy="1417955"/>
          </a:xfrm>
        </p:grpSpPr>
        <p:pic>
          <p:nvPicPr>
            <p:cNvPr id="14" name="object 14"/>
            <p:cNvPicPr/>
            <p:nvPr/>
          </p:nvPicPr>
          <p:blipFill>
            <a:blip r:embed="rId6" cstate="print"/>
            <a:stretch>
              <a:fillRect/>
            </a:stretch>
          </p:blipFill>
          <p:spPr>
            <a:xfrm>
              <a:off x="8308847" y="3831335"/>
              <a:ext cx="1536192" cy="1405127"/>
            </a:xfrm>
            <a:prstGeom prst="rect">
              <a:avLst/>
            </a:prstGeom>
          </p:spPr>
        </p:pic>
        <p:sp>
          <p:nvSpPr>
            <p:cNvPr id="15" name="object 15"/>
            <p:cNvSpPr/>
            <p:nvPr/>
          </p:nvSpPr>
          <p:spPr>
            <a:xfrm>
              <a:off x="8308847" y="3831335"/>
              <a:ext cx="1536700" cy="1405255"/>
            </a:xfrm>
            <a:custGeom>
              <a:avLst/>
              <a:gdLst/>
              <a:ahLst/>
              <a:cxnLst/>
              <a:rect l="l" t="t" r="r" b="b"/>
              <a:pathLst>
                <a:path w="1536700" h="1405254">
                  <a:moveTo>
                    <a:pt x="0" y="702563"/>
                  </a:moveTo>
                  <a:lnTo>
                    <a:pt x="1633" y="656373"/>
                  </a:lnTo>
                  <a:lnTo>
                    <a:pt x="6468" y="610980"/>
                  </a:lnTo>
                  <a:lnTo>
                    <a:pt x="14401" y="566477"/>
                  </a:lnTo>
                  <a:lnTo>
                    <a:pt x="25332" y="522956"/>
                  </a:lnTo>
                  <a:lnTo>
                    <a:pt x="39160" y="480511"/>
                  </a:lnTo>
                  <a:lnTo>
                    <a:pt x="55783" y="439233"/>
                  </a:lnTo>
                  <a:lnTo>
                    <a:pt x="75101" y="399215"/>
                  </a:lnTo>
                  <a:lnTo>
                    <a:pt x="97011" y="360551"/>
                  </a:lnTo>
                  <a:lnTo>
                    <a:pt x="121413" y="323332"/>
                  </a:lnTo>
                  <a:lnTo>
                    <a:pt x="148205" y="287651"/>
                  </a:lnTo>
                  <a:lnTo>
                    <a:pt x="177287" y="253602"/>
                  </a:lnTo>
                  <a:lnTo>
                    <a:pt x="208556" y="221275"/>
                  </a:lnTo>
                  <a:lnTo>
                    <a:pt x="241913" y="190765"/>
                  </a:lnTo>
                  <a:lnTo>
                    <a:pt x="277254" y="162163"/>
                  </a:lnTo>
                  <a:lnTo>
                    <a:pt x="314480" y="135562"/>
                  </a:lnTo>
                  <a:lnTo>
                    <a:pt x="353489" y="111056"/>
                  </a:lnTo>
                  <a:lnTo>
                    <a:pt x="394179" y="88735"/>
                  </a:lnTo>
                  <a:lnTo>
                    <a:pt x="436450" y="68694"/>
                  </a:lnTo>
                  <a:lnTo>
                    <a:pt x="480200" y="51025"/>
                  </a:lnTo>
                  <a:lnTo>
                    <a:pt x="525328" y="35820"/>
                  </a:lnTo>
                  <a:lnTo>
                    <a:pt x="571733" y="23171"/>
                  </a:lnTo>
                  <a:lnTo>
                    <a:pt x="619314" y="13173"/>
                  </a:lnTo>
                  <a:lnTo>
                    <a:pt x="667968" y="5916"/>
                  </a:lnTo>
                  <a:lnTo>
                    <a:pt x="717596" y="1494"/>
                  </a:lnTo>
                  <a:lnTo>
                    <a:pt x="768096" y="0"/>
                  </a:lnTo>
                  <a:lnTo>
                    <a:pt x="818595" y="1494"/>
                  </a:lnTo>
                  <a:lnTo>
                    <a:pt x="868223" y="5916"/>
                  </a:lnTo>
                  <a:lnTo>
                    <a:pt x="916877" y="13173"/>
                  </a:lnTo>
                  <a:lnTo>
                    <a:pt x="964458" y="23171"/>
                  </a:lnTo>
                  <a:lnTo>
                    <a:pt x="1010863" y="35820"/>
                  </a:lnTo>
                  <a:lnTo>
                    <a:pt x="1055991" y="51025"/>
                  </a:lnTo>
                  <a:lnTo>
                    <a:pt x="1099741" y="68694"/>
                  </a:lnTo>
                  <a:lnTo>
                    <a:pt x="1142012" y="88735"/>
                  </a:lnTo>
                  <a:lnTo>
                    <a:pt x="1182702" y="111056"/>
                  </a:lnTo>
                  <a:lnTo>
                    <a:pt x="1221711" y="135562"/>
                  </a:lnTo>
                  <a:lnTo>
                    <a:pt x="1258937" y="162163"/>
                  </a:lnTo>
                  <a:lnTo>
                    <a:pt x="1294278" y="190765"/>
                  </a:lnTo>
                  <a:lnTo>
                    <a:pt x="1327635" y="221275"/>
                  </a:lnTo>
                  <a:lnTo>
                    <a:pt x="1358904" y="253602"/>
                  </a:lnTo>
                  <a:lnTo>
                    <a:pt x="1387986" y="287651"/>
                  </a:lnTo>
                  <a:lnTo>
                    <a:pt x="1414778" y="323332"/>
                  </a:lnTo>
                  <a:lnTo>
                    <a:pt x="1439180" y="360551"/>
                  </a:lnTo>
                  <a:lnTo>
                    <a:pt x="1461090" y="399215"/>
                  </a:lnTo>
                  <a:lnTo>
                    <a:pt x="1480408" y="439233"/>
                  </a:lnTo>
                  <a:lnTo>
                    <a:pt x="1497031" y="480511"/>
                  </a:lnTo>
                  <a:lnTo>
                    <a:pt x="1510859" y="522956"/>
                  </a:lnTo>
                  <a:lnTo>
                    <a:pt x="1521790" y="566477"/>
                  </a:lnTo>
                  <a:lnTo>
                    <a:pt x="1529723" y="610980"/>
                  </a:lnTo>
                  <a:lnTo>
                    <a:pt x="1534558" y="656373"/>
                  </a:lnTo>
                  <a:lnTo>
                    <a:pt x="1536192" y="702563"/>
                  </a:lnTo>
                  <a:lnTo>
                    <a:pt x="1534558" y="748754"/>
                  </a:lnTo>
                  <a:lnTo>
                    <a:pt x="1529723" y="794147"/>
                  </a:lnTo>
                  <a:lnTo>
                    <a:pt x="1521790" y="838650"/>
                  </a:lnTo>
                  <a:lnTo>
                    <a:pt x="1510859" y="882171"/>
                  </a:lnTo>
                  <a:lnTo>
                    <a:pt x="1497031" y="924616"/>
                  </a:lnTo>
                  <a:lnTo>
                    <a:pt x="1480408" y="965894"/>
                  </a:lnTo>
                  <a:lnTo>
                    <a:pt x="1461090" y="1005912"/>
                  </a:lnTo>
                  <a:lnTo>
                    <a:pt x="1439180" y="1044576"/>
                  </a:lnTo>
                  <a:lnTo>
                    <a:pt x="1414778" y="1081795"/>
                  </a:lnTo>
                  <a:lnTo>
                    <a:pt x="1387986" y="1117476"/>
                  </a:lnTo>
                  <a:lnTo>
                    <a:pt x="1358904" y="1151525"/>
                  </a:lnTo>
                  <a:lnTo>
                    <a:pt x="1327635" y="1183852"/>
                  </a:lnTo>
                  <a:lnTo>
                    <a:pt x="1294278" y="1214362"/>
                  </a:lnTo>
                  <a:lnTo>
                    <a:pt x="1258937" y="1242964"/>
                  </a:lnTo>
                  <a:lnTo>
                    <a:pt x="1221711" y="1269565"/>
                  </a:lnTo>
                  <a:lnTo>
                    <a:pt x="1182702" y="1294071"/>
                  </a:lnTo>
                  <a:lnTo>
                    <a:pt x="1142012" y="1316392"/>
                  </a:lnTo>
                  <a:lnTo>
                    <a:pt x="1099741" y="1336433"/>
                  </a:lnTo>
                  <a:lnTo>
                    <a:pt x="1055991" y="1354102"/>
                  </a:lnTo>
                  <a:lnTo>
                    <a:pt x="1010863" y="1369307"/>
                  </a:lnTo>
                  <a:lnTo>
                    <a:pt x="964458" y="1381956"/>
                  </a:lnTo>
                  <a:lnTo>
                    <a:pt x="916877" y="1391954"/>
                  </a:lnTo>
                  <a:lnTo>
                    <a:pt x="868223" y="1399211"/>
                  </a:lnTo>
                  <a:lnTo>
                    <a:pt x="818595" y="1403633"/>
                  </a:lnTo>
                  <a:lnTo>
                    <a:pt x="768096" y="1405127"/>
                  </a:lnTo>
                  <a:lnTo>
                    <a:pt x="717596" y="1403633"/>
                  </a:lnTo>
                  <a:lnTo>
                    <a:pt x="667968" y="1399211"/>
                  </a:lnTo>
                  <a:lnTo>
                    <a:pt x="619314" y="1391954"/>
                  </a:lnTo>
                  <a:lnTo>
                    <a:pt x="571733" y="1381956"/>
                  </a:lnTo>
                  <a:lnTo>
                    <a:pt x="525328" y="1369307"/>
                  </a:lnTo>
                  <a:lnTo>
                    <a:pt x="480200" y="1354102"/>
                  </a:lnTo>
                  <a:lnTo>
                    <a:pt x="436450" y="1336433"/>
                  </a:lnTo>
                  <a:lnTo>
                    <a:pt x="394179" y="1316392"/>
                  </a:lnTo>
                  <a:lnTo>
                    <a:pt x="353489" y="1294071"/>
                  </a:lnTo>
                  <a:lnTo>
                    <a:pt x="314480" y="1269565"/>
                  </a:lnTo>
                  <a:lnTo>
                    <a:pt x="277254" y="1242964"/>
                  </a:lnTo>
                  <a:lnTo>
                    <a:pt x="241913" y="1214362"/>
                  </a:lnTo>
                  <a:lnTo>
                    <a:pt x="208556" y="1183852"/>
                  </a:lnTo>
                  <a:lnTo>
                    <a:pt x="177287" y="1151525"/>
                  </a:lnTo>
                  <a:lnTo>
                    <a:pt x="148205" y="1117476"/>
                  </a:lnTo>
                  <a:lnTo>
                    <a:pt x="121413" y="1081795"/>
                  </a:lnTo>
                  <a:lnTo>
                    <a:pt x="97011" y="1044576"/>
                  </a:lnTo>
                  <a:lnTo>
                    <a:pt x="75101" y="1005912"/>
                  </a:lnTo>
                  <a:lnTo>
                    <a:pt x="55783" y="965894"/>
                  </a:lnTo>
                  <a:lnTo>
                    <a:pt x="39160" y="924616"/>
                  </a:lnTo>
                  <a:lnTo>
                    <a:pt x="25332" y="882171"/>
                  </a:lnTo>
                  <a:lnTo>
                    <a:pt x="14401" y="838650"/>
                  </a:lnTo>
                  <a:lnTo>
                    <a:pt x="6468" y="794147"/>
                  </a:lnTo>
                  <a:lnTo>
                    <a:pt x="1633" y="748754"/>
                  </a:lnTo>
                  <a:lnTo>
                    <a:pt x="0" y="702563"/>
                  </a:lnTo>
                  <a:close/>
                </a:path>
              </a:pathLst>
            </a:custGeom>
            <a:ln w="12700">
              <a:solidFill>
                <a:srgbClr val="E38312"/>
              </a:solidFill>
            </a:ln>
          </p:spPr>
          <p:txBody>
            <a:bodyPr wrap="square" lIns="0" tIns="0" rIns="0" bIns="0" rtlCol="0"/>
            <a:lstStyle/>
            <a:p>
              <a:endParaRPr/>
            </a:p>
          </p:txBody>
        </p:sp>
        <p:pic>
          <p:nvPicPr>
            <p:cNvPr id="16" name="object 16"/>
            <p:cNvPicPr/>
            <p:nvPr/>
          </p:nvPicPr>
          <p:blipFill>
            <a:blip r:embed="rId7" cstate="print"/>
            <a:stretch>
              <a:fillRect/>
            </a:stretch>
          </p:blipFill>
          <p:spPr>
            <a:xfrm>
              <a:off x="8426195" y="3866387"/>
              <a:ext cx="1301496" cy="1272539"/>
            </a:xfrm>
            <a:prstGeom prst="rect">
              <a:avLst/>
            </a:prstGeom>
          </p:spPr>
        </p:pic>
      </p:grpSp>
      <p:grpSp>
        <p:nvGrpSpPr>
          <p:cNvPr id="17" name="object 17"/>
          <p:cNvGrpSpPr/>
          <p:nvPr/>
        </p:nvGrpSpPr>
        <p:grpSpPr>
          <a:xfrm>
            <a:off x="10417809" y="1093977"/>
            <a:ext cx="1475740" cy="1417955"/>
            <a:chOff x="10417809" y="1093977"/>
            <a:chExt cx="1475740" cy="1417955"/>
          </a:xfrm>
        </p:grpSpPr>
        <p:pic>
          <p:nvPicPr>
            <p:cNvPr id="18" name="object 18"/>
            <p:cNvPicPr/>
            <p:nvPr/>
          </p:nvPicPr>
          <p:blipFill>
            <a:blip r:embed="rId8" cstate="print"/>
            <a:stretch>
              <a:fillRect/>
            </a:stretch>
          </p:blipFill>
          <p:spPr>
            <a:xfrm>
              <a:off x="10424159" y="1100327"/>
              <a:ext cx="1463040" cy="1405127"/>
            </a:xfrm>
            <a:prstGeom prst="rect">
              <a:avLst/>
            </a:prstGeom>
          </p:spPr>
        </p:pic>
        <p:sp>
          <p:nvSpPr>
            <p:cNvPr id="19" name="object 19"/>
            <p:cNvSpPr/>
            <p:nvPr/>
          </p:nvSpPr>
          <p:spPr>
            <a:xfrm>
              <a:off x="10424159" y="1100327"/>
              <a:ext cx="1463040" cy="1405255"/>
            </a:xfrm>
            <a:custGeom>
              <a:avLst/>
              <a:gdLst/>
              <a:ahLst/>
              <a:cxnLst/>
              <a:rect l="l" t="t" r="r" b="b"/>
              <a:pathLst>
                <a:path w="1463040" h="1405255">
                  <a:moveTo>
                    <a:pt x="0" y="702563"/>
                  </a:moveTo>
                  <a:lnTo>
                    <a:pt x="1556" y="656373"/>
                  </a:lnTo>
                  <a:lnTo>
                    <a:pt x="6160" y="610980"/>
                  </a:lnTo>
                  <a:lnTo>
                    <a:pt x="13715" y="566477"/>
                  </a:lnTo>
                  <a:lnTo>
                    <a:pt x="24126" y="522956"/>
                  </a:lnTo>
                  <a:lnTo>
                    <a:pt x="37295" y="480511"/>
                  </a:lnTo>
                  <a:lnTo>
                    <a:pt x="53126" y="439233"/>
                  </a:lnTo>
                  <a:lnTo>
                    <a:pt x="71524" y="399215"/>
                  </a:lnTo>
                  <a:lnTo>
                    <a:pt x="92390" y="360551"/>
                  </a:lnTo>
                  <a:lnTo>
                    <a:pt x="115630" y="323332"/>
                  </a:lnTo>
                  <a:lnTo>
                    <a:pt x="141146" y="287651"/>
                  </a:lnTo>
                  <a:lnTo>
                    <a:pt x="168843" y="253602"/>
                  </a:lnTo>
                  <a:lnTo>
                    <a:pt x="198623" y="221275"/>
                  </a:lnTo>
                  <a:lnTo>
                    <a:pt x="230391" y="190765"/>
                  </a:lnTo>
                  <a:lnTo>
                    <a:pt x="264049" y="162163"/>
                  </a:lnTo>
                  <a:lnTo>
                    <a:pt x="299502" y="135562"/>
                  </a:lnTo>
                  <a:lnTo>
                    <a:pt x="336653" y="111056"/>
                  </a:lnTo>
                  <a:lnTo>
                    <a:pt x="375406" y="88735"/>
                  </a:lnTo>
                  <a:lnTo>
                    <a:pt x="415664" y="68694"/>
                  </a:lnTo>
                  <a:lnTo>
                    <a:pt x="457331" y="51025"/>
                  </a:lnTo>
                  <a:lnTo>
                    <a:pt x="500310" y="35820"/>
                  </a:lnTo>
                  <a:lnTo>
                    <a:pt x="544506" y="23171"/>
                  </a:lnTo>
                  <a:lnTo>
                    <a:pt x="589821" y="13173"/>
                  </a:lnTo>
                  <a:lnTo>
                    <a:pt x="636159" y="5916"/>
                  </a:lnTo>
                  <a:lnTo>
                    <a:pt x="683424" y="1494"/>
                  </a:lnTo>
                  <a:lnTo>
                    <a:pt x="731520" y="0"/>
                  </a:lnTo>
                  <a:lnTo>
                    <a:pt x="779615" y="1494"/>
                  </a:lnTo>
                  <a:lnTo>
                    <a:pt x="826880" y="5916"/>
                  </a:lnTo>
                  <a:lnTo>
                    <a:pt x="873218" y="13173"/>
                  </a:lnTo>
                  <a:lnTo>
                    <a:pt x="918533" y="23171"/>
                  </a:lnTo>
                  <a:lnTo>
                    <a:pt x="962729" y="35820"/>
                  </a:lnTo>
                  <a:lnTo>
                    <a:pt x="1005708" y="51025"/>
                  </a:lnTo>
                  <a:lnTo>
                    <a:pt x="1047375" y="68694"/>
                  </a:lnTo>
                  <a:lnTo>
                    <a:pt x="1087633" y="88735"/>
                  </a:lnTo>
                  <a:lnTo>
                    <a:pt x="1126386" y="111056"/>
                  </a:lnTo>
                  <a:lnTo>
                    <a:pt x="1163537" y="135562"/>
                  </a:lnTo>
                  <a:lnTo>
                    <a:pt x="1198990" y="162163"/>
                  </a:lnTo>
                  <a:lnTo>
                    <a:pt x="1232648" y="190765"/>
                  </a:lnTo>
                  <a:lnTo>
                    <a:pt x="1264416" y="221275"/>
                  </a:lnTo>
                  <a:lnTo>
                    <a:pt x="1294196" y="253602"/>
                  </a:lnTo>
                  <a:lnTo>
                    <a:pt x="1321893" y="287651"/>
                  </a:lnTo>
                  <a:lnTo>
                    <a:pt x="1347409" y="323332"/>
                  </a:lnTo>
                  <a:lnTo>
                    <a:pt x="1370649" y="360551"/>
                  </a:lnTo>
                  <a:lnTo>
                    <a:pt x="1391515" y="399215"/>
                  </a:lnTo>
                  <a:lnTo>
                    <a:pt x="1409913" y="439233"/>
                  </a:lnTo>
                  <a:lnTo>
                    <a:pt x="1425744" y="480511"/>
                  </a:lnTo>
                  <a:lnTo>
                    <a:pt x="1438913" y="522956"/>
                  </a:lnTo>
                  <a:lnTo>
                    <a:pt x="1449324" y="566477"/>
                  </a:lnTo>
                  <a:lnTo>
                    <a:pt x="1456879" y="610980"/>
                  </a:lnTo>
                  <a:lnTo>
                    <a:pt x="1461483" y="656373"/>
                  </a:lnTo>
                  <a:lnTo>
                    <a:pt x="1463040" y="702563"/>
                  </a:lnTo>
                  <a:lnTo>
                    <a:pt x="1461483" y="748754"/>
                  </a:lnTo>
                  <a:lnTo>
                    <a:pt x="1456879" y="794147"/>
                  </a:lnTo>
                  <a:lnTo>
                    <a:pt x="1449324" y="838650"/>
                  </a:lnTo>
                  <a:lnTo>
                    <a:pt x="1438913" y="882171"/>
                  </a:lnTo>
                  <a:lnTo>
                    <a:pt x="1425744" y="924616"/>
                  </a:lnTo>
                  <a:lnTo>
                    <a:pt x="1409913" y="965894"/>
                  </a:lnTo>
                  <a:lnTo>
                    <a:pt x="1391515" y="1005912"/>
                  </a:lnTo>
                  <a:lnTo>
                    <a:pt x="1370649" y="1044576"/>
                  </a:lnTo>
                  <a:lnTo>
                    <a:pt x="1347409" y="1081795"/>
                  </a:lnTo>
                  <a:lnTo>
                    <a:pt x="1321893" y="1117476"/>
                  </a:lnTo>
                  <a:lnTo>
                    <a:pt x="1294196" y="1151525"/>
                  </a:lnTo>
                  <a:lnTo>
                    <a:pt x="1264416" y="1183852"/>
                  </a:lnTo>
                  <a:lnTo>
                    <a:pt x="1232648" y="1214362"/>
                  </a:lnTo>
                  <a:lnTo>
                    <a:pt x="1198990" y="1242964"/>
                  </a:lnTo>
                  <a:lnTo>
                    <a:pt x="1163537" y="1269565"/>
                  </a:lnTo>
                  <a:lnTo>
                    <a:pt x="1126386" y="1294071"/>
                  </a:lnTo>
                  <a:lnTo>
                    <a:pt x="1087633" y="1316392"/>
                  </a:lnTo>
                  <a:lnTo>
                    <a:pt x="1047375" y="1336433"/>
                  </a:lnTo>
                  <a:lnTo>
                    <a:pt x="1005708" y="1354102"/>
                  </a:lnTo>
                  <a:lnTo>
                    <a:pt x="962729" y="1369307"/>
                  </a:lnTo>
                  <a:lnTo>
                    <a:pt x="918533" y="1381956"/>
                  </a:lnTo>
                  <a:lnTo>
                    <a:pt x="873218" y="1391954"/>
                  </a:lnTo>
                  <a:lnTo>
                    <a:pt x="826880" y="1399211"/>
                  </a:lnTo>
                  <a:lnTo>
                    <a:pt x="779615" y="1403633"/>
                  </a:lnTo>
                  <a:lnTo>
                    <a:pt x="731520" y="1405127"/>
                  </a:lnTo>
                  <a:lnTo>
                    <a:pt x="683424" y="1403633"/>
                  </a:lnTo>
                  <a:lnTo>
                    <a:pt x="636159" y="1399211"/>
                  </a:lnTo>
                  <a:lnTo>
                    <a:pt x="589821" y="1391954"/>
                  </a:lnTo>
                  <a:lnTo>
                    <a:pt x="544506" y="1381956"/>
                  </a:lnTo>
                  <a:lnTo>
                    <a:pt x="500310" y="1369307"/>
                  </a:lnTo>
                  <a:lnTo>
                    <a:pt x="457331" y="1354102"/>
                  </a:lnTo>
                  <a:lnTo>
                    <a:pt x="415664" y="1336433"/>
                  </a:lnTo>
                  <a:lnTo>
                    <a:pt x="375406" y="1316392"/>
                  </a:lnTo>
                  <a:lnTo>
                    <a:pt x="336653" y="1294071"/>
                  </a:lnTo>
                  <a:lnTo>
                    <a:pt x="299502" y="1269565"/>
                  </a:lnTo>
                  <a:lnTo>
                    <a:pt x="264049" y="1242964"/>
                  </a:lnTo>
                  <a:lnTo>
                    <a:pt x="230391" y="1214362"/>
                  </a:lnTo>
                  <a:lnTo>
                    <a:pt x="198623" y="1183852"/>
                  </a:lnTo>
                  <a:lnTo>
                    <a:pt x="168843" y="1151525"/>
                  </a:lnTo>
                  <a:lnTo>
                    <a:pt x="141146" y="1117476"/>
                  </a:lnTo>
                  <a:lnTo>
                    <a:pt x="115630" y="1081795"/>
                  </a:lnTo>
                  <a:lnTo>
                    <a:pt x="92390" y="1044576"/>
                  </a:lnTo>
                  <a:lnTo>
                    <a:pt x="71524" y="1005912"/>
                  </a:lnTo>
                  <a:lnTo>
                    <a:pt x="53126" y="965894"/>
                  </a:lnTo>
                  <a:lnTo>
                    <a:pt x="37295" y="924616"/>
                  </a:lnTo>
                  <a:lnTo>
                    <a:pt x="24126" y="882171"/>
                  </a:lnTo>
                  <a:lnTo>
                    <a:pt x="13715" y="838650"/>
                  </a:lnTo>
                  <a:lnTo>
                    <a:pt x="6160" y="794147"/>
                  </a:lnTo>
                  <a:lnTo>
                    <a:pt x="1556" y="748754"/>
                  </a:lnTo>
                  <a:lnTo>
                    <a:pt x="0" y="702563"/>
                  </a:lnTo>
                  <a:close/>
                </a:path>
              </a:pathLst>
            </a:custGeom>
            <a:ln w="12700">
              <a:solidFill>
                <a:srgbClr val="E38312"/>
              </a:solidFill>
            </a:ln>
          </p:spPr>
          <p:txBody>
            <a:bodyPr wrap="square" lIns="0" tIns="0" rIns="0" bIns="0" rtlCol="0"/>
            <a:lstStyle/>
            <a:p>
              <a:endParaRPr/>
            </a:p>
          </p:txBody>
        </p:sp>
        <p:pic>
          <p:nvPicPr>
            <p:cNvPr id="20" name="object 20"/>
            <p:cNvPicPr/>
            <p:nvPr/>
          </p:nvPicPr>
          <p:blipFill>
            <a:blip r:embed="rId9" cstate="print"/>
            <a:stretch>
              <a:fillRect/>
            </a:stretch>
          </p:blipFill>
          <p:spPr>
            <a:xfrm>
              <a:off x="10533887" y="1289303"/>
              <a:ext cx="1286255" cy="1039368"/>
            </a:xfrm>
            <a:prstGeom prst="rect">
              <a:avLst/>
            </a:prstGeom>
          </p:spPr>
        </p:pic>
      </p:grpSp>
      <p:grpSp>
        <p:nvGrpSpPr>
          <p:cNvPr id="21" name="object 21"/>
          <p:cNvGrpSpPr/>
          <p:nvPr/>
        </p:nvGrpSpPr>
        <p:grpSpPr>
          <a:xfrm>
            <a:off x="10404093" y="3462273"/>
            <a:ext cx="1678939" cy="2070735"/>
            <a:chOff x="10404093" y="3462273"/>
            <a:chExt cx="1678939" cy="2070735"/>
          </a:xfrm>
        </p:grpSpPr>
        <p:pic>
          <p:nvPicPr>
            <p:cNvPr id="22" name="object 22"/>
            <p:cNvPicPr/>
            <p:nvPr/>
          </p:nvPicPr>
          <p:blipFill>
            <a:blip r:embed="rId10" cstate="print"/>
            <a:stretch>
              <a:fillRect/>
            </a:stretch>
          </p:blipFill>
          <p:spPr>
            <a:xfrm>
              <a:off x="10410443" y="3468623"/>
              <a:ext cx="1537715" cy="1405127"/>
            </a:xfrm>
            <a:prstGeom prst="rect">
              <a:avLst/>
            </a:prstGeom>
          </p:spPr>
        </p:pic>
        <p:sp>
          <p:nvSpPr>
            <p:cNvPr id="23" name="object 23"/>
            <p:cNvSpPr/>
            <p:nvPr/>
          </p:nvSpPr>
          <p:spPr>
            <a:xfrm>
              <a:off x="10410443" y="3468623"/>
              <a:ext cx="1537970" cy="1405255"/>
            </a:xfrm>
            <a:custGeom>
              <a:avLst/>
              <a:gdLst/>
              <a:ahLst/>
              <a:cxnLst/>
              <a:rect l="l" t="t" r="r" b="b"/>
              <a:pathLst>
                <a:path w="1537970" h="1405254">
                  <a:moveTo>
                    <a:pt x="0" y="702563"/>
                  </a:moveTo>
                  <a:lnTo>
                    <a:pt x="1635" y="656373"/>
                  </a:lnTo>
                  <a:lnTo>
                    <a:pt x="6473" y="610980"/>
                  </a:lnTo>
                  <a:lnTo>
                    <a:pt x="14412" y="566477"/>
                  </a:lnTo>
                  <a:lnTo>
                    <a:pt x="25352" y="522956"/>
                  </a:lnTo>
                  <a:lnTo>
                    <a:pt x="39191" y="480511"/>
                  </a:lnTo>
                  <a:lnTo>
                    <a:pt x="55827" y="439233"/>
                  </a:lnTo>
                  <a:lnTo>
                    <a:pt x="75161" y="399215"/>
                  </a:lnTo>
                  <a:lnTo>
                    <a:pt x="97089" y="360551"/>
                  </a:lnTo>
                  <a:lnTo>
                    <a:pt x="121512" y="323332"/>
                  </a:lnTo>
                  <a:lnTo>
                    <a:pt x="148327" y="287651"/>
                  </a:lnTo>
                  <a:lnTo>
                    <a:pt x="177435" y="253602"/>
                  </a:lnTo>
                  <a:lnTo>
                    <a:pt x="208732" y="221275"/>
                  </a:lnTo>
                  <a:lnTo>
                    <a:pt x="242119" y="190765"/>
                  </a:lnTo>
                  <a:lnTo>
                    <a:pt x="277493" y="162163"/>
                  </a:lnTo>
                  <a:lnTo>
                    <a:pt x="314754" y="135562"/>
                  </a:lnTo>
                  <a:lnTo>
                    <a:pt x="353801" y="111056"/>
                  </a:lnTo>
                  <a:lnTo>
                    <a:pt x="394531" y="88735"/>
                  </a:lnTo>
                  <a:lnTo>
                    <a:pt x="436845" y="68694"/>
                  </a:lnTo>
                  <a:lnTo>
                    <a:pt x="480640" y="51025"/>
                  </a:lnTo>
                  <a:lnTo>
                    <a:pt x="525816" y="35820"/>
                  </a:lnTo>
                  <a:lnTo>
                    <a:pt x="572271" y="23171"/>
                  </a:lnTo>
                  <a:lnTo>
                    <a:pt x="619904" y="13173"/>
                  </a:lnTo>
                  <a:lnTo>
                    <a:pt x="668613" y="5916"/>
                  </a:lnTo>
                  <a:lnTo>
                    <a:pt x="718298" y="1494"/>
                  </a:lnTo>
                  <a:lnTo>
                    <a:pt x="768857" y="0"/>
                  </a:lnTo>
                  <a:lnTo>
                    <a:pt x="819417" y="1494"/>
                  </a:lnTo>
                  <a:lnTo>
                    <a:pt x="869102" y="5916"/>
                  </a:lnTo>
                  <a:lnTo>
                    <a:pt x="917811" y="13173"/>
                  </a:lnTo>
                  <a:lnTo>
                    <a:pt x="965444" y="23171"/>
                  </a:lnTo>
                  <a:lnTo>
                    <a:pt x="1011899" y="35820"/>
                  </a:lnTo>
                  <a:lnTo>
                    <a:pt x="1057075" y="51025"/>
                  </a:lnTo>
                  <a:lnTo>
                    <a:pt x="1100870" y="68694"/>
                  </a:lnTo>
                  <a:lnTo>
                    <a:pt x="1143184" y="88735"/>
                  </a:lnTo>
                  <a:lnTo>
                    <a:pt x="1183914" y="111056"/>
                  </a:lnTo>
                  <a:lnTo>
                    <a:pt x="1222961" y="135562"/>
                  </a:lnTo>
                  <a:lnTo>
                    <a:pt x="1260222" y="162163"/>
                  </a:lnTo>
                  <a:lnTo>
                    <a:pt x="1295596" y="190765"/>
                  </a:lnTo>
                  <a:lnTo>
                    <a:pt x="1328983" y="221275"/>
                  </a:lnTo>
                  <a:lnTo>
                    <a:pt x="1360280" y="253602"/>
                  </a:lnTo>
                  <a:lnTo>
                    <a:pt x="1389388" y="287651"/>
                  </a:lnTo>
                  <a:lnTo>
                    <a:pt x="1416203" y="323332"/>
                  </a:lnTo>
                  <a:lnTo>
                    <a:pt x="1440626" y="360551"/>
                  </a:lnTo>
                  <a:lnTo>
                    <a:pt x="1462554" y="399215"/>
                  </a:lnTo>
                  <a:lnTo>
                    <a:pt x="1481888" y="439233"/>
                  </a:lnTo>
                  <a:lnTo>
                    <a:pt x="1498524" y="480511"/>
                  </a:lnTo>
                  <a:lnTo>
                    <a:pt x="1512363" y="522956"/>
                  </a:lnTo>
                  <a:lnTo>
                    <a:pt x="1523303" y="566477"/>
                  </a:lnTo>
                  <a:lnTo>
                    <a:pt x="1531242" y="610980"/>
                  </a:lnTo>
                  <a:lnTo>
                    <a:pt x="1536080" y="656373"/>
                  </a:lnTo>
                  <a:lnTo>
                    <a:pt x="1537715" y="702563"/>
                  </a:lnTo>
                  <a:lnTo>
                    <a:pt x="1536080" y="748754"/>
                  </a:lnTo>
                  <a:lnTo>
                    <a:pt x="1531242" y="794147"/>
                  </a:lnTo>
                  <a:lnTo>
                    <a:pt x="1523303" y="838650"/>
                  </a:lnTo>
                  <a:lnTo>
                    <a:pt x="1512363" y="882171"/>
                  </a:lnTo>
                  <a:lnTo>
                    <a:pt x="1498524" y="924616"/>
                  </a:lnTo>
                  <a:lnTo>
                    <a:pt x="1481888" y="965894"/>
                  </a:lnTo>
                  <a:lnTo>
                    <a:pt x="1462554" y="1005912"/>
                  </a:lnTo>
                  <a:lnTo>
                    <a:pt x="1440626" y="1044576"/>
                  </a:lnTo>
                  <a:lnTo>
                    <a:pt x="1416203" y="1081795"/>
                  </a:lnTo>
                  <a:lnTo>
                    <a:pt x="1389388" y="1117476"/>
                  </a:lnTo>
                  <a:lnTo>
                    <a:pt x="1360280" y="1151525"/>
                  </a:lnTo>
                  <a:lnTo>
                    <a:pt x="1328983" y="1183852"/>
                  </a:lnTo>
                  <a:lnTo>
                    <a:pt x="1295596" y="1214362"/>
                  </a:lnTo>
                  <a:lnTo>
                    <a:pt x="1260222" y="1242964"/>
                  </a:lnTo>
                  <a:lnTo>
                    <a:pt x="1222961" y="1269565"/>
                  </a:lnTo>
                  <a:lnTo>
                    <a:pt x="1183914" y="1294071"/>
                  </a:lnTo>
                  <a:lnTo>
                    <a:pt x="1143184" y="1316392"/>
                  </a:lnTo>
                  <a:lnTo>
                    <a:pt x="1100870" y="1336433"/>
                  </a:lnTo>
                  <a:lnTo>
                    <a:pt x="1057075" y="1354102"/>
                  </a:lnTo>
                  <a:lnTo>
                    <a:pt x="1011899" y="1369307"/>
                  </a:lnTo>
                  <a:lnTo>
                    <a:pt x="965444" y="1381956"/>
                  </a:lnTo>
                  <a:lnTo>
                    <a:pt x="917811" y="1391954"/>
                  </a:lnTo>
                  <a:lnTo>
                    <a:pt x="869102" y="1399211"/>
                  </a:lnTo>
                  <a:lnTo>
                    <a:pt x="819417" y="1403633"/>
                  </a:lnTo>
                  <a:lnTo>
                    <a:pt x="768857" y="1405127"/>
                  </a:lnTo>
                  <a:lnTo>
                    <a:pt x="718298" y="1403633"/>
                  </a:lnTo>
                  <a:lnTo>
                    <a:pt x="668613" y="1399211"/>
                  </a:lnTo>
                  <a:lnTo>
                    <a:pt x="619904" y="1391954"/>
                  </a:lnTo>
                  <a:lnTo>
                    <a:pt x="572271" y="1381956"/>
                  </a:lnTo>
                  <a:lnTo>
                    <a:pt x="525816" y="1369307"/>
                  </a:lnTo>
                  <a:lnTo>
                    <a:pt x="480640" y="1354102"/>
                  </a:lnTo>
                  <a:lnTo>
                    <a:pt x="436845" y="1336433"/>
                  </a:lnTo>
                  <a:lnTo>
                    <a:pt x="394531" y="1316392"/>
                  </a:lnTo>
                  <a:lnTo>
                    <a:pt x="353801" y="1294071"/>
                  </a:lnTo>
                  <a:lnTo>
                    <a:pt x="314754" y="1269565"/>
                  </a:lnTo>
                  <a:lnTo>
                    <a:pt x="277493" y="1242964"/>
                  </a:lnTo>
                  <a:lnTo>
                    <a:pt x="242119" y="1214362"/>
                  </a:lnTo>
                  <a:lnTo>
                    <a:pt x="208732" y="1183852"/>
                  </a:lnTo>
                  <a:lnTo>
                    <a:pt x="177435" y="1151525"/>
                  </a:lnTo>
                  <a:lnTo>
                    <a:pt x="148327" y="1117476"/>
                  </a:lnTo>
                  <a:lnTo>
                    <a:pt x="121512" y="1081795"/>
                  </a:lnTo>
                  <a:lnTo>
                    <a:pt x="97089" y="1044576"/>
                  </a:lnTo>
                  <a:lnTo>
                    <a:pt x="75161" y="1005912"/>
                  </a:lnTo>
                  <a:lnTo>
                    <a:pt x="55827" y="965894"/>
                  </a:lnTo>
                  <a:lnTo>
                    <a:pt x="39191" y="924616"/>
                  </a:lnTo>
                  <a:lnTo>
                    <a:pt x="25352" y="882171"/>
                  </a:lnTo>
                  <a:lnTo>
                    <a:pt x="14412" y="838650"/>
                  </a:lnTo>
                  <a:lnTo>
                    <a:pt x="6473" y="794147"/>
                  </a:lnTo>
                  <a:lnTo>
                    <a:pt x="1635" y="748754"/>
                  </a:lnTo>
                  <a:lnTo>
                    <a:pt x="0" y="702563"/>
                  </a:lnTo>
                  <a:close/>
                </a:path>
              </a:pathLst>
            </a:custGeom>
            <a:ln w="12700">
              <a:solidFill>
                <a:srgbClr val="E38312"/>
              </a:solidFill>
            </a:ln>
          </p:spPr>
          <p:txBody>
            <a:bodyPr wrap="square" lIns="0" tIns="0" rIns="0" bIns="0" rtlCol="0"/>
            <a:lstStyle/>
            <a:p>
              <a:endParaRPr/>
            </a:p>
          </p:txBody>
        </p:sp>
        <p:pic>
          <p:nvPicPr>
            <p:cNvPr id="24" name="object 24"/>
            <p:cNvPicPr/>
            <p:nvPr/>
          </p:nvPicPr>
          <p:blipFill>
            <a:blip r:embed="rId11" cstate="print"/>
            <a:stretch>
              <a:fillRect/>
            </a:stretch>
          </p:blipFill>
          <p:spPr>
            <a:xfrm>
              <a:off x="10405871" y="4855463"/>
              <a:ext cx="1677162" cy="677418"/>
            </a:xfrm>
            <a:prstGeom prst="rect">
              <a:avLst/>
            </a:prstGeom>
          </p:spPr>
        </p:pic>
      </p:grpSp>
      <p:sp>
        <p:nvSpPr>
          <p:cNvPr id="25" name="object 25"/>
          <p:cNvSpPr txBox="1"/>
          <p:nvPr/>
        </p:nvSpPr>
        <p:spPr>
          <a:xfrm>
            <a:off x="8679306" y="2893821"/>
            <a:ext cx="530860" cy="391160"/>
          </a:xfrm>
          <a:prstGeom prst="rect">
            <a:avLst/>
          </a:prstGeom>
        </p:spPr>
        <p:txBody>
          <a:bodyPr vert="horz" wrap="square" lIns="0" tIns="12700" rIns="0" bIns="0" rtlCol="0">
            <a:spAutoFit/>
          </a:bodyPr>
          <a:lstStyle/>
          <a:p>
            <a:pPr marL="12700">
              <a:lnSpc>
                <a:spcPct val="100000"/>
              </a:lnSpc>
              <a:spcBef>
                <a:spcPts val="100"/>
              </a:spcBef>
            </a:pPr>
            <a:r>
              <a:rPr sz="2400" spc="-25">
                <a:solidFill>
                  <a:srgbClr val="E38312"/>
                </a:solidFill>
                <a:latin typeface="Calibri"/>
                <a:cs typeface="Calibri"/>
              </a:rPr>
              <a:t>BCA</a:t>
            </a:r>
            <a:endParaRPr sz="2400">
              <a:latin typeface="Calibri"/>
              <a:cs typeface="Calibri"/>
            </a:endParaRPr>
          </a:p>
        </p:txBody>
      </p:sp>
      <p:pic>
        <p:nvPicPr>
          <p:cNvPr id="26" name="object 26"/>
          <p:cNvPicPr/>
          <p:nvPr/>
        </p:nvPicPr>
        <p:blipFill>
          <a:blip r:embed="rId12" cstate="print"/>
          <a:stretch>
            <a:fillRect/>
          </a:stretch>
        </p:blipFill>
        <p:spPr>
          <a:xfrm>
            <a:off x="10943663" y="2766535"/>
            <a:ext cx="497930" cy="222775"/>
          </a:xfrm>
          <a:prstGeom prst="rect">
            <a:avLst/>
          </a:prstGeom>
        </p:spPr>
      </p:pic>
      <p:sp>
        <p:nvSpPr>
          <p:cNvPr id="27" name="object 27"/>
          <p:cNvSpPr txBox="1"/>
          <p:nvPr/>
        </p:nvSpPr>
        <p:spPr>
          <a:xfrm>
            <a:off x="10920221" y="2647010"/>
            <a:ext cx="531495" cy="391795"/>
          </a:xfrm>
          <a:prstGeom prst="rect">
            <a:avLst/>
          </a:prstGeom>
        </p:spPr>
        <p:txBody>
          <a:bodyPr vert="horz" wrap="square" lIns="0" tIns="12700" rIns="0" bIns="0" rtlCol="0">
            <a:spAutoFit/>
          </a:bodyPr>
          <a:lstStyle/>
          <a:p>
            <a:pPr marL="12700">
              <a:lnSpc>
                <a:spcPct val="100000"/>
              </a:lnSpc>
              <a:spcBef>
                <a:spcPts val="100"/>
              </a:spcBef>
            </a:pPr>
            <a:r>
              <a:rPr sz="2400" spc="-25">
                <a:solidFill>
                  <a:srgbClr val="E38312"/>
                </a:solidFill>
                <a:latin typeface="Calibri"/>
                <a:cs typeface="Calibri"/>
              </a:rPr>
              <a:t>BBA</a:t>
            </a:r>
            <a:endParaRPr sz="2400">
              <a:latin typeface="Calibri"/>
              <a:cs typeface="Calibri"/>
            </a:endParaRPr>
          </a:p>
        </p:txBody>
      </p:sp>
      <p:pic>
        <p:nvPicPr>
          <p:cNvPr id="28" name="object 28"/>
          <p:cNvPicPr/>
          <p:nvPr/>
        </p:nvPicPr>
        <p:blipFill>
          <a:blip r:embed="rId13" cstate="print"/>
          <a:stretch>
            <a:fillRect/>
          </a:stretch>
        </p:blipFill>
        <p:spPr>
          <a:xfrm>
            <a:off x="8540181" y="5436583"/>
            <a:ext cx="1132198" cy="227321"/>
          </a:xfrm>
          <a:prstGeom prst="rect">
            <a:avLst/>
          </a:prstGeom>
        </p:spPr>
      </p:pic>
      <p:sp>
        <p:nvSpPr>
          <p:cNvPr id="29" name="object 29"/>
          <p:cNvSpPr txBox="1"/>
          <p:nvPr/>
        </p:nvSpPr>
        <p:spPr>
          <a:xfrm>
            <a:off x="8516493" y="5317642"/>
            <a:ext cx="1183005" cy="391795"/>
          </a:xfrm>
          <a:prstGeom prst="rect">
            <a:avLst/>
          </a:prstGeom>
        </p:spPr>
        <p:txBody>
          <a:bodyPr vert="horz" wrap="square" lIns="0" tIns="12700" rIns="0" bIns="0" rtlCol="0">
            <a:spAutoFit/>
          </a:bodyPr>
          <a:lstStyle/>
          <a:p>
            <a:pPr marL="12700">
              <a:lnSpc>
                <a:spcPct val="100000"/>
              </a:lnSpc>
              <a:spcBef>
                <a:spcPts val="100"/>
              </a:spcBef>
            </a:pPr>
            <a:r>
              <a:rPr sz="2400">
                <a:solidFill>
                  <a:srgbClr val="E38312"/>
                </a:solidFill>
                <a:latin typeface="Calibri"/>
                <a:cs typeface="Calibri"/>
              </a:rPr>
              <a:t>BIO</a:t>
            </a:r>
            <a:r>
              <a:rPr sz="2400" spc="-35">
                <a:solidFill>
                  <a:srgbClr val="E38312"/>
                </a:solidFill>
                <a:latin typeface="Calibri"/>
                <a:cs typeface="Calibri"/>
              </a:rPr>
              <a:t> </a:t>
            </a:r>
            <a:r>
              <a:rPr sz="2400" spc="-20">
                <a:solidFill>
                  <a:srgbClr val="E38312"/>
                </a:solidFill>
                <a:latin typeface="Calibri"/>
                <a:cs typeface="Calibri"/>
              </a:rPr>
              <a:t>TECH</a:t>
            </a:r>
            <a:endParaRPr sz="2400">
              <a:latin typeface="Calibri"/>
              <a:cs typeface="Calibri"/>
            </a:endParaRPr>
          </a:p>
        </p:txBody>
      </p:sp>
      <p:sp>
        <p:nvSpPr>
          <p:cNvPr id="30" name="object 30"/>
          <p:cNvSpPr txBox="1"/>
          <p:nvPr/>
        </p:nvSpPr>
        <p:spPr>
          <a:xfrm>
            <a:off x="10597642" y="4924425"/>
            <a:ext cx="1299210" cy="391160"/>
          </a:xfrm>
          <a:prstGeom prst="rect">
            <a:avLst/>
          </a:prstGeom>
        </p:spPr>
        <p:txBody>
          <a:bodyPr vert="horz" wrap="square" lIns="0" tIns="12700" rIns="0" bIns="0" rtlCol="0">
            <a:spAutoFit/>
          </a:bodyPr>
          <a:lstStyle/>
          <a:p>
            <a:pPr marL="12700">
              <a:lnSpc>
                <a:spcPct val="100000"/>
              </a:lnSpc>
              <a:spcBef>
                <a:spcPts val="100"/>
              </a:spcBef>
            </a:pPr>
            <a:r>
              <a:rPr sz="2400">
                <a:solidFill>
                  <a:srgbClr val="E38312"/>
                </a:solidFill>
                <a:latin typeface="Calibri"/>
                <a:cs typeface="Calibri"/>
              </a:rPr>
              <a:t>BIO</a:t>
            </a:r>
            <a:r>
              <a:rPr sz="2400" spc="-35">
                <a:solidFill>
                  <a:srgbClr val="E38312"/>
                </a:solidFill>
                <a:latin typeface="Calibri"/>
                <a:cs typeface="Calibri"/>
              </a:rPr>
              <a:t> </a:t>
            </a:r>
            <a:r>
              <a:rPr sz="2400" spc="-20">
                <a:solidFill>
                  <a:srgbClr val="E38312"/>
                </a:solidFill>
                <a:latin typeface="Calibri"/>
                <a:cs typeface="Calibri"/>
              </a:rPr>
              <a:t>CHEM</a:t>
            </a:r>
            <a:endParaRPr sz="2400">
              <a:latin typeface="Calibri"/>
              <a:cs typeface="Calibri"/>
            </a:endParaRPr>
          </a:p>
        </p:txBody>
      </p:sp>
      <p:pic>
        <p:nvPicPr>
          <p:cNvPr id="31" name="object 31"/>
          <p:cNvPicPr/>
          <p:nvPr/>
        </p:nvPicPr>
        <p:blipFill>
          <a:blip r:embed="rId14" cstate="print"/>
          <a:stretch>
            <a:fillRect/>
          </a:stretch>
        </p:blipFill>
        <p:spPr>
          <a:xfrm>
            <a:off x="10739628" y="3752088"/>
            <a:ext cx="934212" cy="838200"/>
          </a:xfrm>
          <a:prstGeom prst="rect">
            <a:avLst/>
          </a:prstGeom>
        </p:spPr>
      </p:pic>
      <p:sp>
        <p:nvSpPr>
          <p:cNvPr id="32" name="object 32"/>
          <p:cNvSpPr txBox="1"/>
          <p:nvPr/>
        </p:nvSpPr>
        <p:spPr>
          <a:xfrm>
            <a:off x="382930" y="791971"/>
            <a:ext cx="6776084" cy="5613075"/>
          </a:xfrm>
          <a:prstGeom prst="rect">
            <a:avLst/>
          </a:prstGeom>
        </p:spPr>
        <p:txBody>
          <a:bodyPr vert="horz" wrap="square" lIns="0" tIns="13335" rIns="0" bIns="0" rtlCol="0">
            <a:spAutoFit/>
          </a:bodyPr>
          <a:lstStyle/>
          <a:p>
            <a:pPr marL="12700" marR="93980">
              <a:lnSpc>
                <a:spcPct val="100000"/>
              </a:lnSpc>
              <a:spcBef>
                <a:spcPts val="105"/>
              </a:spcBef>
            </a:pPr>
            <a:r>
              <a:rPr sz="2000" b="1">
                <a:solidFill>
                  <a:srgbClr val="0D0D0D"/>
                </a:solidFill>
                <a:latin typeface="Calibri"/>
                <a:cs typeface="Calibri"/>
              </a:rPr>
              <a:t>Burdwan</a:t>
            </a:r>
            <a:r>
              <a:rPr sz="2000" b="1" spc="-40">
                <a:solidFill>
                  <a:srgbClr val="0D0D0D"/>
                </a:solidFill>
                <a:latin typeface="Calibri"/>
                <a:cs typeface="Calibri"/>
              </a:rPr>
              <a:t> </a:t>
            </a:r>
            <a:r>
              <a:rPr sz="2000" b="1" spc="-10">
                <a:solidFill>
                  <a:srgbClr val="0D0D0D"/>
                </a:solidFill>
                <a:latin typeface="Calibri"/>
                <a:cs typeface="Calibri"/>
              </a:rPr>
              <a:t>Institute</a:t>
            </a:r>
            <a:r>
              <a:rPr sz="2000" b="1" spc="-60">
                <a:solidFill>
                  <a:srgbClr val="0D0D0D"/>
                </a:solidFill>
                <a:latin typeface="Calibri"/>
                <a:cs typeface="Calibri"/>
              </a:rPr>
              <a:t> </a:t>
            </a:r>
            <a:r>
              <a:rPr sz="2000" b="1">
                <a:solidFill>
                  <a:srgbClr val="0D0D0D"/>
                </a:solidFill>
                <a:latin typeface="Calibri"/>
                <a:cs typeface="Calibri"/>
              </a:rPr>
              <a:t>of</a:t>
            </a:r>
            <a:r>
              <a:rPr sz="2000" b="1" spc="-25">
                <a:solidFill>
                  <a:srgbClr val="0D0D0D"/>
                </a:solidFill>
                <a:latin typeface="Calibri"/>
                <a:cs typeface="Calibri"/>
              </a:rPr>
              <a:t> </a:t>
            </a:r>
            <a:r>
              <a:rPr sz="2000" b="1" spc="-10">
                <a:solidFill>
                  <a:srgbClr val="0D0D0D"/>
                </a:solidFill>
                <a:latin typeface="Calibri"/>
                <a:cs typeface="Calibri"/>
              </a:rPr>
              <a:t>Management</a:t>
            </a:r>
            <a:r>
              <a:rPr sz="2000" b="1" spc="-35">
                <a:solidFill>
                  <a:srgbClr val="0D0D0D"/>
                </a:solidFill>
                <a:latin typeface="Calibri"/>
                <a:cs typeface="Calibri"/>
              </a:rPr>
              <a:t> </a:t>
            </a:r>
            <a:r>
              <a:rPr sz="2000" b="1">
                <a:solidFill>
                  <a:srgbClr val="0D0D0D"/>
                </a:solidFill>
                <a:latin typeface="Calibri"/>
                <a:cs typeface="Calibri"/>
              </a:rPr>
              <a:t>and</a:t>
            </a:r>
            <a:r>
              <a:rPr sz="2000" b="1" spc="-35">
                <a:solidFill>
                  <a:srgbClr val="0D0D0D"/>
                </a:solidFill>
                <a:latin typeface="Calibri"/>
                <a:cs typeface="Calibri"/>
              </a:rPr>
              <a:t> </a:t>
            </a:r>
            <a:r>
              <a:rPr sz="2000" b="1">
                <a:solidFill>
                  <a:srgbClr val="0D0D0D"/>
                </a:solidFill>
                <a:latin typeface="Calibri"/>
                <a:cs typeface="Calibri"/>
              </a:rPr>
              <a:t>Computer</a:t>
            </a:r>
            <a:r>
              <a:rPr sz="2000" b="1" spc="-35">
                <a:solidFill>
                  <a:srgbClr val="0D0D0D"/>
                </a:solidFill>
                <a:latin typeface="Calibri"/>
                <a:cs typeface="Calibri"/>
              </a:rPr>
              <a:t> </a:t>
            </a:r>
            <a:r>
              <a:rPr sz="2000" b="1">
                <a:solidFill>
                  <a:srgbClr val="0D0D0D"/>
                </a:solidFill>
                <a:latin typeface="Calibri"/>
                <a:cs typeface="Calibri"/>
              </a:rPr>
              <a:t>Science</a:t>
            </a:r>
            <a:r>
              <a:rPr sz="2000" b="1" spc="-15">
                <a:solidFill>
                  <a:srgbClr val="0D0D0D"/>
                </a:solidFill>
                <a:latin typeface="Calibri"/>
                <a:cs typeface="Calibri"/>
              </a:rPr>
              <a:t> </a:t>
            </a:r>
            <a:r>
              <a:rPr sz="1800">
                <a:solidFill>
                  <a:srgbClr val="0D0D0D"/>
                </a:solidFill>
                <a:latin typeface="Calibri"/>
                <a:cs typeface="Calibri"/>
              </a:rPr>
              <a:t>is</a:t>
            </a:r>
            <a:r>
              <a:rPr sz="1800" spc="-25">
                <a:solidFill>
                  <a:srgbClr val="0D0D0D"/>
                </a:solidFill>
                <a:latin typeface="Calibri"/>
                <a:cs typeface="Calibri"/>
              </a:rPr>
              <a:t> one </a:t>
            </a:r>
            <a:r>
              <a:rPr sz="1800">
                <a:solidFill>
                  <a:srgbClr val="0D0D0D"/>
                </a:solidFill>
                <a:latin typeface="Calibri"/>
                <a:cs typeface="Calibri"/>
              </a:rPr>
              <a:t>of</a:t>
            </a:r>
            <a:r>
              <a:rPr sz="1800" spc="-50">
                <a:solidFill>
                  <a:srgbClr val="0D0D0D"/>
                </a:solidFill>
                <a:latin typeface="Calibri"/>
                <a:cs typeface="Calibri"/>
              </a:rPr>
              <a:t> </a:t>
            </a:r>
            <a:r>
              <a:rPr sz="1800">
                <a:solidFill>
                  <a:srgbClr val="0D0D0D"/>
                </a:solidFill>
                <a:latin typeface="Calibri"/>
                <a:cs typeface="Calibri"/>
              </a:rPr>
              <a:t>the</a:t>
            </a:r>
            <a:r>
              <a:rPr sz="1800" spc="-35">
                <a:solidFill>
                  <a:srgbClr val="0D0D0D"/>
                </a:solidFill>
                <a:latin typeface="Calibri"/>
                <a:cs typeface="Calibri"/>
              </a:rPr>
              <a:t> </a:t>
            </a:r>
            <a:r>
              <a:rPr sz="1800">
                <a:solidFill>
                  <a:srgbClr val="0D0D0D"/>
                </a:solidFill>
                <a:latin typeface="Calibri"/>
                <a:cs typeface="Calibri"/>
              </a:rPr>
              <a:t>reputed</a:t>
            </a:r>
            <a:r>
              <a:rPr sz="1800" spc="-30">
                <a:solidFill>
                  <a:srgbClr val="0D0D0D"/>
                </a:solidFill>
                <a:latin typeface="Calibri"/>
                <a:cs typeface="Calibri"/>
              </a:rPr>
              <a:t> </a:t>
            </a:r>
            <a:r>
              <a:rPr sz="1800" spc="-10">
                <a:solidFill>
                  <a:srgbClr val="0D0D0D"/>
                </a:solidFill>
                <a:latin typeface="Calibri"/>
                <a:cs typeface="Calibri"/>
              </a:rPr>
              <a:t>professional</a:t>
            </a:r>
            <a:r>
              <a:rPr sz="1800" spc="-50">
                <a:solidFill>
                  <a:srgbClr val="0D0D0D"/>
                </a:solidFill>
                <a:latin typeface="Calibri"/>
                <a:cs typeface="Calibri"/>
              </a:rPr>
              <a:t> </a:t>
            </a:r>
            <a:r>
              <a:rPr sz="1800">
                <a:solidFill>
                  <a:srgbClr val="0D0D0D"/>
                </a:solidFill>
                <a:latin typeface="Calibri"/>
                <a:cs typeface="Calibri"/>
              </a:rPr>
              <a:t>Institutes</a:t>
            </a:r>
            <a:r>
              <a:rPr sz="1800" spc="-40">
                <a:solidFill>
                  <a:srgbClr val="0D0D0D"/>
                </a:solidFill>
                <a:latin typeface="Calibri"/>
                <a:cs typeface="Calibri"/>
              </a:rPr>
              <a:t> </a:t>
            </a:r>
            <a:r>
              <a:rPr sz="1800">
                <a:solidFill>
                  <a:srgbClr val="0D0D0D"/>
                </a:solidFill>
                <a:latin typeface="Calibri"/>
                <a:cs typeface="Calibri"/>
              </a:rPr>
              <a:t>run</a:t>
            </a:r>
            <a:r>
              <a:rPr sz="1800" spc="-35">
                <a:solidFill>
                  <a:srgbClr val="0D0D0D"/>
                </a:solidFill>
                <a:latin typeface="Calibri"/>
                <a:cs typeface="Calibri"/>
              </a:rPr>
              <a:t> </a:t>
            </a:r>
            <a:r>
              <a:rPr sz="1800">
                <a:solidFill>
                  <a:srgbClr val="0D0D0D"/>
                </a:solidFill>
                <a:latin typeface="Calibri"/>
                <a:cs typeface="Calibri"/>
              </a:rPr>
              <a:t>by</a:t>
            </a:r>
            <a:r>
              <a:rPr sz="1800" spc="-40">
                <a:solidFill>
                  <a:srgbClr val="0D0D0D"/>
                </a:solidFill>
                <a:latin typeface="Calibri"/>
                <a:cs typeface="Calibri"/>
              </a:rPr>
              <a:t> </a:t>
            </a:r>
            <a:r>
              <a:rPr sz="1800">
                <a:solidFill>
                  <a:srgbClr val="0D0D0D"/>
                </a:solidFill>
                <a:latin typeface="Calibri"/>
                <a:cs typeface="Calibri"/>
              </a:rPr>
              <a:t>a</a:t>
            </a:r>
            <a:r>
              <a:rPr sz="1800" spc="-50">
                <a:solidFill>
                  <a:srgbClr val="0D0D0D"/>
                </a:solidFill>
                <a:latin typeface="Calibri"/>
                <a:cs typeface="Calibri"/>
              </a:rPr>
              <a:t> </a:t>
            </a:r>
            <a:r>
              <a:rPr sz="1800" spc="-10">
                <a:solidFill>
                  <a:srgbClr val="0D0D0D"/>
                </a:solidFill>
                <a:latin typeface="Calibri"/>
                <a:cs typeface="Calibri"/>
              </a:rPr>
              <a:t>voluntary</a:t>
            </a:r>
            <a:endParaRPr sz="1800">
              <a:latin typeface="Calibri"/>
              <a:cs typeface="Calibri"/>
            </a:endParaRPr>
          </a:p>
          <a:p>
            <a:pPr marL="12700" marR="13970">
              <a:lnSpc>
                <a:spcPts val="2170"/>
              </a:lnSpc>
              <a:spcBef>
                <a:spcPts val="55"/>
              </a:spcBef>
            </a:pPr>
            <a:r>
              <a:rPr lang="en-IN" sz="1800" spc="-10">
                <a:solidFill>
                  <a:srgbClr val="0D0D0D"/>
                </a:solidFill>
                <a:latin typeface="Calibri"/>
                <a:cs typeface="Calibri"/>
              </a:rPr>
              <a:t>O</a:t>
            </a:r>
            <a:r>
              <a:rPr sz="1800" spc="-10" err="1">
                <a:solidFill>
                  <a:srgbClr val="0D0D0D"/>
                </a:solidFill>
                <a:latin typeface="Calibri"/>
                <a:cs typeface="Calibri"/>
              </a:rPr>
              <a:t>rganization</a:t>
            </a:r>
            <a:r>
              <a:rPr lang="en-US" sz="1800" spc="-10">
                <a:solidFill>
                  <a:srgbClr val="0D0D0D"/>
                </a:solidFill>
                <a:latin typeface="Calibri"/>
                <a:cs typeface="Calibri"/>
              </a:rPr>
              <a:t> ORIENTAL ASSOCIATION OF EDUCATION AND RESEARCH</a:t>
            </a:r>
            <a:r>
              <a:rPr sz="1800" spc="40">
                <a:solidFill>
                  <a:srgbClr val="0D0D0D"/>
                </a:solidFill>
                <a:latin typeface="Calibri"/>
                <a:cs typeface="Calibri"/>
              </a:rPr>
              <a:t>. </a:t>
            </a:r>
            <a:r>
              <a:rPr sz="1800">
                <a:solidFill>
                  <a:srgbClr val="0D0D0D"/>
                </a:solidFill>
                <a:latin typeface="Calibri"/>
                <a:cs typeface="Calibri"/>
              </a:rPr>
              <a:t>The</a:t>
            </a:r>
            <a:r>
              <a:rPr sz="1800" spc="-35">
                <a:solidFill>
                  <a:srgbClr val="0D0D0D"/>
                </a:solidFill>
                <a:latin typeface="Calibri"/>
                <a:cs typeface="Calibri"/>
              </a:rPr>
              <a:t> </a:t>
            </a:r>
            <a:r>
              <a:rPr sz="1800">
                <a:solidFill>
                  <a:srgbClr val="0D0D0D"/>
                </a:solidFill>
                <a:latin typeface="Calibri"/>
                <a:cs typeface="Calibri"/>
              </a:rPr>
              <a:t>institute</a:t>
            </a:r>
            <a:r>
              <a:rPr sz="1800" spc="-5">
                <a:solidFill>
                  <a:srgbClr val="0D0D0D"/>
                </a:solidFill>
                <a:latin typeface="Calibri"/>
                <a:cs typeface="Calibri"/>
              </a:rPr>
              <a:t> </a:t>
            </a:r>
            <a:r>
              <a:rPr sz="1800">
                <a:solidFill>
                  <a:srgbClr val="0D0D0D"/>
                </a:solidFill>
                <a:latin typeface="Calibri"/>
                <a:cs typeface="Calibri"/>
              </a:rPr>
              <a:t>is</a:t>
            </a:r>
            <a:r>
              <a:rPr sz="1800" spc="-35">
                <a:solidFill>
                  <a:srgbClr val="0D0D0D"/>
                </a:solidFill>
                <a:latin typeface="Calibri"/>
                <a:cs typeface="Calibri"/>
              </a:rPr>
              <a:t> </a:t>
            </a:r>
            <a:r>
              <a:rPr sz="1800" spc="-10">
                <a:solidFill>
                  <a:srgbClr val="0D0D0D"/>
                </a:solidFill>
                <a:latin typeface="Calibri"/>
                <a:cs typeface="Calibri"/>
              </a:rPr>
              <a:t>located</a:t>
            </a:r>
            <a:r>
              <a:rPr sz="1800" spc="-15">
                <a:solidFill>
                  <a:srgbClr val="0D0D0D"/>
                </a:solidFill>
                <a:latin typeface="Calibri"/>
                <a:cs typeface="Calibri"/>
              </a:rPr>
              <a:t> </a:t>
            </a:r>
            <a:r>
              <a:rPr sz="1800">
                <a:solidFill>
                  <a:srgbClr val="0D0D0D"/>
                </a:solidFill>
                <a:latin typeface="Calibri"/>
                <a:cs typeface="Calibri"/>
              </a:rPr>
              <a:t>in</a:t>
            </a:r>
            <a:r>
              <a:rPr sz="1800" spc="-25">
                <a:solidFill>
                  <a:srgbClr val="0D0D0D"/>
                </a:solidFill>
                <a:latin typeface="Calibri"/>
                <a:cs typeface="Calibri"/>
              </a:rPr>
              <a:t> </a:t>
            </a:r>
            <a:r>
              <a:rPr sz="1800">
                <a:solidFill>
                  <a:srgbClr val="0D0D0D"/>
                </a:solidFill>
                <a:latin typeface="Calibri"/>
                <a:cs typeface="Calibri"/>
              </a:rPr>
              <a:t>the</a:t>
            </a:r>
            <a:r>
              <a:rPr sz="1800" spc="-15">
                <a:solidFill>
                  <a:srgbClr val="0D0D0D"/>
                </a:solidFill>
                <a:latin typeface="Calibri"/>
                <a:cs typeface="Calibri"/>
              </a:rPr>
              <a:t> </a:t>
            </a:r>
            <a:r>
              <a:rPr sz="1800">
                <a:solidFill>
                  <a:srgbClr val="0D0D0D"/>
                </a:solidFill>
                <a:latin typeface="Calibri"/>
                <a:cs typeface="Calibri"/>
              </a:rPr>
              <a:t>heart</a:t>
            </a:r>
            <a:r>
              <a:rPr sz="1800" spc="-40">
                <a:solidFill>
                  <a:srgbClr val="0D0D0D"/>
                </a:solidFill>
                <a:latin typeface="Calibri"/>
                <a:cs typeface="Calibri"/>
              </a:rPr>
              <a:t> </a:t>
            </a:r>
            <a:r>
              <a:rPr sz="1800">
                <a:solidFill>
                  <a:srgbClr val="0D0D0D"/>
                </a:solidFill>
                <a:latin typeface="Calibri"/>
                <a:cs typeface="Calibri"/>
              </a:rPr>
              <a:t>of</a:t>
            </a:r>
            <a:r>
              <a:rPr sz="1800" spc="-25">
                <a:solidFill>
                  <a:srgbClr val="0D0D0D"/>
                </a:solidFill>
                <a:latin typeface="Calibri"/>
                <a:cs typeface="Calibri"/>
              </a:rPr>
              <a:t> </a:t>
            </a:r>
            <a:r>
              <a:rPr sz="1800">
                <a:solidFill>
                  <a:srgbClr val="0D0D0D"/>
                </a:solidFill>
                <a:latin typeface="Calibri"/>
                <a:cs typeface="Calibri"/>
              </a:rPr>
              <a:t>the</a:t>
            </a:r>
            <a:r>
              <a:rPr sz="1800" spc="-30">
                <a:solidFill>
                  <a:srgbClr val="0D0D0D"/>
                </a:solidFill>
                <a:latin typeface="Calibri"/>
                <a:cs typeface="Calibri"/>
              </a:rPr>
              <a:t> </a:t>
            </a:r>
            <a:r>
              <a:rPr sz="1800">
                <a:solidFill>
                  <a:srgbClr val="0D0D0D"/>
                </a:solidFill>
                <a:latin typeface="Calibri"/>
                <a:cs typeface="Calibri"/>
              </a:rPr>
              <a:t>town,</a:t>
            </a:r>
            <a:r>
              <a:rPr sz="1800" spc="-15">
                <a:solidFill>
                  <a:srgbClr val="0D0D0D"/>
                </a:solidFill>
                <a:latin typeface="Calibri"/>
                <a:cs typeface="Calibri"/>
              </a:rPr>
              <a:t> </a:t>
            </a:r>
            <a:r>
              <a:rPr sz="1800" spc="-10">
                <a:solidFill>
                  <a:srgbClr val="0D0D0D"/>
                </a:solidFill>
                <a:latin typeface="Calibri"/>
                <a:cs typeface="Calibri"/>
              </a:rPr>
              <a:t>established</a:t>
            </a:r>
            <a:r>
              <a:rPr sz="1800" spc="-35">
                <a:solidFill>
                  <a:srgbClr val="0D0D0D"/>
                </a:solidFill>
                <a:latin typeface="Calibri"/>
                <a:cs typeface="Calibri"/>
              </a:rPr>
              <a:t> </a:t>
            </a:r>
            <a:r>
              <a:rPr sz="1800">
                <a:solidFill>
                  <a:srgbClr val="0D0D0D"/>
                </a:solidFill>
                <a:latin typeface="Calibri"/>
                <a:cs typeface="Calibri"/>
              </a:rPr>
              <a:t>in</a:t>
            </a:r>
            <a:r>
              <a:rPr sz="1800" spc="-25">
                <a:solidFill>
                  <a:srgbClr val="0D0D0D"/>
                </a:solidFill>
                <a:latin typeface="Calibri"/>
                <a:cs typeface="Calibri"/>
              </a:rPr>
              <a:t> </a:t>
            </a:r>
            <a:r>
              <a:rPr sz="1800">
                <a:solidFill>
                  <a:srgbClr val="0D0D0D"/>
                </a:solidFill>
                <a:latin typeface="Calibri"/>
                <a:cs typeface="Calibri"/>
              </a:rPr>
              <a:t>the</a:t>
            </a:r>
            <a:r>
              <a:rPr sz="1800" spc="-15">
                <a:solidFill>
                  <a:srgbClr val="0D0D0D"/>
                </a:solidFill>
                <a:latin typeface="Calibri"/>
                <a:cs typeface="Calibri"/>
              </a:rPr>
              <a:t> </a:t>
            </a:r>
            <a:r>
              <a:rPr sz="1800" spc="-20">
                <a:solidFill>
                  <a:srgbClr val="0D0D0D"/>
                </a:solidFill>
                <a:latin typeface="Calibri"/>
                <a:cs typeface="Calibri"/>
              </a:rPr>
              <a:t>year</a:t>
            </a:r>
            <a:endParaRPr sz="1800">
              <a:latin typeface="Calibri"/>
              <a:cs typeface="Calibri"/>
            </a:endParaRPr>
          </a:p>
          <a:p>
            <a:pPr marL="12700">
              <a:lnSpc>
                <a:spcPts val="2090"/>
              </a:lnSpc>
            </a:pPr>
            <a:r>
              <a:rPr sz="1800">
                <a:solidFill>
                  <a:srgbClr val="0D0D0D"/>
                </a:solidFill>
                <a:latin typeface="Calibri"/>
                <a:cs typeface="Calibri"/>
              </a:rPr>
              <a:t>2000</a:t>
            </a:r>
            <a:r>
              <a:rPr sz="1800" spc="-25">
                <a:solidFill>
                  <a:srgbClr val="0D0D0D"/>
                </a:solidFill>
                <a:latin typeface="Calibri"/>
                <a:cs typeface="Calibri"/>
              </a:rPr>
              <a:t> </a:t>
            </a:r>
            <a:r>
              <a:rPr sz="1800">
                <a:solidFill>
                  <a:srgbClr val="0D0D0D"/>
                </a:solidFill>
                <a:latin typeface="Calibri"/>
                <a:cs typeface="Calibri"/>
              </a:rPr>
              <a:t>with</a:t>
            </a:r>
            <a:r>
              <a:rPr sz="1800" spc="-20">
                <a:solidFill>
                  <a:srgbClr val="0D0D0D"/>
                </a:solidFill>
                <a:latin typeface="Calibri"/>
                <a:cs typeface="Calibri"/>
              </a:rPr>
              <a:t> </a:t>
            </a:r>
            <a:r>
              <a:rPr sz="1800">
                <a:solidFill>
                  <a:srgbClr val="0D0D0D"/>
                </a:solidFill>
                <a:latin typeface="Calibri"/>
                <a:cs typeface="Calibri"/>
              </a:rPr>
              <a:t>all</a:t>
            </a:r>
            <a:r>
              <a:rPr sz="1800" spc="-25">
                <a:solidFill>
                  <a:srgbClr val="0D0D0D"/>
                </a:solidFill>
                <a:latin typeface="Calibri"/>
                <a:cs typeface="Calibri"/>
              </a:rPr>
              <a:t> </a:t>
            </a:r>
            <a:r>
              <a:rPr sz="1800">
                <a:solidFill>
                  <a:srgbClr val="0D0D0D"/>
                </a:solidFill>
                <a:latin typeface="Calibri"/>
                <a:cs typeface="Calibri"/>
              </a:rPr>
              <a:t>modern</a:t>
            </a:r>
            <a:r>
              <a:rPr sz="1800" spc="-20">
                <a:solidFill>
                  <a:srgbClr val="0D0D0D"/>
                </a:solidFill>
                <a:latin typeface="Calibri"/>
                <a:cs typeface="Calibri"/>
              </a:rPr>
              <a:t> </a:t>
            </a:r>
            <a:r>
              <a:rPr sz="1800">
                <a:solidFill>
                  <a:srgbClr val="0D0D0D"/>
                </a:solidFill>
                <a:latin typeface="Calibri"/>
                <a:cs typeface="Calibri"/>
              </a:rPr>
              <a:t>amenities.</a:t>
            </a:r>
            <a:r>
              <a:rPr sz="1800" spc="-35">
                <a:solidFill>
                  <a:srgbClr val="0D0D0D"/>
                </a:solidFill>
                <a:latin typeface="Calibri"/>
                <a:cs typeface="Calibri"/>
              </a:rPr>
              <a:t> </a:t>
            </a:r>
            <a:r>
              <a:rPr sz="1800">
                <a:solidFill>
                  <a:srgbClr val="0D0D0D"/>
                </a:solidFill>
                <a:latin typeface="Calibri"/>
                <a:cs typeface="Calibri"/>
              </a:rPr>
              <a:t>It</a:t>
            </a:r>
            <a:r>
              <a:rPr sz="1800" spc="-25">
                <a:solidFill>
                  <a:srgbClr val="0D0D0D"/>
                </a:solidFill>
                <a:latin typeface="Calibri"/>
                <a:cs typeface="Calibri"/>
              </a:rPr>
              <a:t> </a:t>
            </a:r>
            <a:r>
              <a:rPr sz="1800">
                <a:solidFill>
                  <a:srgbClr val="0D0D0D"/>
                </a:solidFill>
                <a:latin typeface="Calibri"/>
                <a:cs typeface="Calibri"/>
              </a:rPr>
              <a:t>is</a:t>
            </a:r>
            <a:r>
              <a:rPr sz="1800" spc="-25">
                <a:solidFill>
                  <a:srgbClr val="0D0D0D"/>
                </a:solidFill>
                <a:latin typeface="Calibri"/>
                <a:cs typeface="Calibri"/>
              </a:rPr>
              <a:t> </a:t>
            </a:r>
            <a:r>
              <a:rPr sz="1800">
                <a:solidFill>
                  <a:srgbClr val="0D0D0D"/>
                </a:solidFill>
                <a:latin typeface="Calibri"/>
                <a:cs typeface="Calibri"/>
              </a:rPr>
              <a:t>run</a:t>
            </a:r>
            <a:r>
              <a:rPr sz="1800" spc="-15">
                <a:solidFill>
                  <a:srgbClr val="0D0D0D"/>
                </a:solidFill>
                <a:latin typeface="Calibri"/>
                <a:cs typeface="Calibri"/>
              </a:rPr>
              <a:t> </a:t>
            </a:r>
            <a:r>
              <a:rPr sz="1800">
                <a:solidFill>
                  <a:srgbClr val="0D0D0D"/>
                </a:solidFill>
                <a:latin typeface="Calibri"/>
                <a:cs typeface="Calibri"/>
              </a:rPr>
              <a:t>by</a:t>
            </a:r>
            <a:r>
              <a:rPr sz="1800" spc="-15">
                <a:solidFill>
                  <a:srgbClr val="0D0D0D"/>
                </a:solidFill>
                <a:latin typeface="Calibri"/>
                <a:cs typeface="Calibri"/>
              </a:rPr>
              <a:t> </a:t>
            </a:r>
            <a:r>
              <a:rPr sz="1800">
                <a:solidFill>
                  <a:srgbClr val="0D0D0D"/>
                </a:solidFill>
                <a:latin typeface="Calibri"/>
                <a:cs typeface="Calibri"/>
              </a:rPr>
              <a:t>a</a:t>
            </a:r>
            <a:r>
              <a:rPr sz="1800" spc="-25">
                <a:solidFill>
                  <a:srgbClr val="0D0D0D"/>
                </a:solidFill>
                <a:latin typeface="Calibri"/>
                <a:cs typeface="Calibri"/>
              </a:rPr>
              <a:t> </a:t>
            </a:r>
            <a:r>
              <a:rPr sz="1800">
                <a:solidFill>
                  <a:srgbClr val="0D0D0D"/>
                </a:solidFill>
                <a:latin typeface="Calibri"/>
                <a:cs typeface="Calibri"/>
              </a:rPr>
              <a:t>team</a:t>
            </a:r>
            <a:r>
              <a:rPr sz="1800" spc="-30">
                <a:solidFill>
                  <a:srgbClr val="0D0D0D"/>
                </a:solidFill>
                <a:latin typeface="Calibri"/>
                <a:cs typeface="Calibri"/>
              </a:rPr>
              <a:t> </a:t>
            </a:r>
            <a:r>
              <a:rPr sz="1800">
                <a:solidFill>
                  <a:srgbClr val="0D0D0D"/>
                </a:solidFill>
                <a:latin typeface="Calibri"/>
                <a:cs typeface="Calibri"/>
              </a:rPr>
              <a:t>of</a:t>
            </a:r>
            <a:r>
              <a:rPr sz="1800" spc="-15">
                <a:solidFill>
                  <a:srgbClr val="0D0D0D"/>
                </a:solidFill>
                <a:latin typeface="Calibri"/>
                <a:cs typeface="Calibri"/>
              </a:rPr>
              <a:t> </a:t>
            </a:r>
            <a:r>
              <a:rPr sz="1800">
                <a:solidFill>
                  <a:srgbClr val="0D0D0D"/>
                </a:solidFill>
                <a:latin typeface="Calibri"/>
                <a:cs typeface="Calibri"/>
              </a:rPr>
              <a:t>experts</a:t>
            </a:r>
            <a:r>
              <a:rPr sz="1800" spc="-40">
                <a:solidFill>
                  <a:srgbClr val="0D0D0D"/>
                </a:solidFill>
                <a:latin typeface="Calibri"/>
                <a:cs typeface="Calibri"/>
              </a:rPr>
              <a:t> </a:t>
            </a:r>
            <a:r>
              <a:rPr sz="1800" spc="-25">
                <a:solidFill>
                  <a:srgbClr val="0D0D0D"/>
                </a:solidFill>
                <a:latin typeface="Calibri"/>
                <a:cs typeface="Calibri"/>
              </a:rPr>
              <a:t>and</a:t>
            </a:r>
            <a:endParaRPr sz="1800">
              <a:latin typeface="Calibri"/>
              <a:cs typeface="Calibri"/>
            </a:endParaRPr>
          </a:p>
          <a:p>
            <a:pPr marL="12700" marR="5080">
              <a:lnSpc>
                <a:spcPct val="99900"/>
              </a:lnSpc>
              <a:spcBef>
                <a:spcPts val="5"/>
              </a:spcBef>
            </a:pPr>
            <a:r>
              <a:rPr sz="1800" spc="-10">
                <a:solidFill>
                  <a:srgbClr val="0D0D0D"/>
                </a:solidFill>
                <a:latin typeface="Calibri"/>
                <a:cs typeface="Calibri"/>
              </a:rPr>
              <a:t>dedicated</a:t>
            </a:r>
            <a:r>
              <a:rPr sz="1800" spc="-40">
                <a:solidFill>
                  <a:srgbClr val="0D0D0D"/>
                </a:solidFill>
                <a:latin typeface="Calibri"/>
                <a:cs typeface="Calibri"/>
              </a:rPr>
              <a:t> </a:t>
            </a:r>
            <a:r>
              <a:rPr sz="1800" spc="-10">
                <a:solidFill>
                  <a:srgbClr val="0D0D0D"/>
                </a:solidFill>
                <a:latin typeface="Calibri"/>
                <a:cs typeface="Calibri"/>
              </a:rPr>
              <a:t>professionals</a:t>
            </a:r>
            <a:r>
              <a:rPr sz="1800" spc="-50">
                <a:solidFill>
                  <a:srgbClr val="0D0D0D"/>
                </a:solidFill>
                <a:latin typeface="Calibri"/>
                <a:cs typeface="Calibri"/>
              </a:rPr>
              <a:t> </a:t>
            </a:r>
            <a:r>
              <a:rPr sz="1800">
                <a:solidFill>
                  <a:srgbClr val="0D0D0D"/>
                </a:solidFill>
                <a:latin typeface="Calibri"/>
                <a:cs typeface="Calibri"/>
              </a:rPr>
              <a:t>committed</a:t>
            </a:r>
            <a:r>
              <a:rPr sz="1800" spc="-35">
                <a:solidFill>
                  <a:srgbClr val="0D0D0D"/>
                </a:solidFill>
                <a:latin typeface="Calibri"/>
                <a:cs typeface="Calibri"/>
              </a:rPr>
              <a:t> </a:t>
            </a:r>
            <a:r>
              <a:rPr sz="1800" spc="-10">
                <a:solidFill>
                  <a:srgbClr val="0D0D0D"/>
                </a:solidFill>
                <a:latin typeface="Calibri"/>
                <a:cs typeface="Calibri"/>
              </a:rPr>
              <a:t>towards</a:t>
            </a:r>
            <a:r>
              <a:rPr sz="1800" spc="-35">
                <a:solidFill>
                  <a:srgbClr val="0D0D0D"/>
                </a:solidFill>
                <a:latin typeface="Calibri"/>
                <a:cs typeface="Calibri"/>
              </a:rPr>
              <a:t> </a:t>
            </a:r>
            <a:r>
              <a:rPr sz="1800">
                <a:solidFill>
                  <a:srgbClr val="0D0D0D"/>
                </a:solidFill>
                <a:latin typeface="Calibri"/>
                <a:cs typeface="Calibri"/>
              </a:rPr>
              <a:t>the</a:t>
            </a:r>
            <a:r>
              <a:rPr sz="1800" spc="-50">
                <a:solidFill>
                  <a:srgbClr val="0D0D0D"/>
                </a:solidFill>
                <a:latin typeface="Calibri"/>
                <a:cs typeface="Calibri"/>
              </a:rPr>
              <a:t> </a:t>
            </a:r>
            <a:r>
              <a:rPr sz="1800">
                <a:solidFill>
                  <a:srgbClr val="0D0D0D"/>
                </a:solidFill>
                <a:latin typeface="Calibri"/>
                <a:cs typeface="Calibri"/>
              </a:rPr>
              <a:t>genuine</a:t>
            </a:r>
            <a:r>
              <a:rPr sz="1800" spc="-35">
                <a:solidFill>
                  <a:srgbClr val="0D0D0D"/>
                </a:solidFill>
                <a:latin typeface="Calibri"/>
                <a:cs typeface="Calibri"/>
              </a:rPr>
              <a:t> </a:t>
            </a:r>
            <a:r>
              <a:rPr sz="1800" spc="-10">
                <a:solidFill>
                  <a:srgbClr val="0D0D0D"/>
                </a:solidFill>
                <a:latin typeface="Calibri"/>
                <a:cs typeface="Calibri"/>
              </a:rPr>
              <a:t>development</a:t>
            </a:r>
            <a:r>
              <a:rPr sz="1800" spc="-55">
                <a:solidFill>
                  <a:srgbClr val="0D0D0D"/>
                </a:solidFill>
                <a:latin typeface="Calibri"/>
                <a:cs typeface="Calibri"/>
              </a:rPr>
              <a:t> </a:t>
            </a:r>
            <a:r>
              <a:rPr sz="1800" spc="-25">
                <a:solidFill>
                  <a:srgbClr val="0D0D0D"/>
                </a:solidFill>
                <a:latin typeface="Calibri"/>
                <a:cs typeface="Calibri"/>
              </a:rPr>
              <a:t>of </a:t>
            </a:r>
            <a:r>
              <a:rPr sz="1800">
                <a:solidFill>
                  <a:srgbClr val="0D0D0D"/>
                </a:solidFill>
                <a:latin typeface="Calibri"/>
                <a:cs typeface="Calibri"/>
              </a:rPr>
              <a:t>students</a:t>
            </a:r>
            <a:r>
              <a:rPr sz="1800" spc="-55">
                <a:solidFill>
                  <a:srgbClr val="0D0D0D"/>
                </a:solidFill>
                <a:latin typeface="Calibri"/>
                <a:cs typeface="Calibri"/>
              </a:rPr>
              <a:t> </a:t>
            </a:r>
            <a:r>
              <a:rPr sz="1800">
                <a:solidFill>
                  <a:srgbClr val="0D0D0D"/>
                </a:solidFill>
                <a:latin typeface="Calibri"/>
                <a:cs typeface="Calibri"/>
              </a:rPr>
              <a:t>in</a:t>
            </a:r>
            <a:r>
              <a:rPr sz="1800" spc="-30">
                <a:solidFill>
                  <a:srgbClr val="0D0D0D"/>
                </a:solidFill>
                <a:latin typeface="Calibri"/>
                <a:cs typeface="Calibri"/>
              </a:rPr>
              <a:t> </a:t>
            </a:r>
            <a:r>
              <a:rPr sz="1800">
                <a:solidFill>
                  <a:srgbClr val="0D0D0D"/>
                </a:solidFill>
                <a:latin typeface="Calibri"/>
                <a:cs typeface="Calibri"/>
              </a:rPr>
              <a:t>all</a:t>
            </a:r>
            <a:r>
              <a:rPr sz="1800" spc="-45">
                <a:solidFill>
                  <a:srgbClr val="0D0D0D"/>
                </a:solidFill>
                <a:latin typeface="Calibri"/>
                <a:cs typeface="Calibri"/>
              </a:rPr>
              <a:t> </a:t>
            </a:r>
            <a:r>
              <a:rPr sz="1800">
                <a:solidFill>
                  <a:srgbClr val="0D0D0D"/>
                </a:solidFill>
                <a:latin typeface="Calibri"/>
                <a:cs typeface="Calibri"/>
              </a:rPr>
              <a:t>spheres.</a:t>
            </a:r>
            <a:r>
              <a:rPr sz="1800" spc="-50">
                <a:solidFill>
                  <a:srgbClr val="0D0D0D"/>
                </a:solidFill>
                <a:latin typeface="Calibri"/>
                <a:cs typeface="Calibri"/>
              </a:rPr>
              <a:t> </a:t>
            </a:r>
            <a:r>
              <a:rPr sz="1800">
                <a:solidFill>
                  <a:srgbClr val="0D0D0D"/>
                </a:solidFill>
                <a:latin typeface="Calibri"/>
                <a:cs typeface="Calibri"/>
              </a:rPr>
              <a:t>BIMS</a:t>
            </a:r>
            <a:r>
              <a:rPr sz="1800" spc="-55">
                <a:solidFill>
                  <a:srgbClr val="0D0D0D"/>
                </a:solidFill>
                <a:latin typeface="Calibri"/>
                <a:cs typeface="Calibri"/>
              </a:rPr>
              <a:t> </a:t>
            </a:r>
            <a:r>
              <a:rPr sz="1800">
                <a:solidFill>
                  <a:srgbClr val="0D0D0D"/>
                </a:solidFill>
                <a:latin typeface="Calibri"/>
                <a:cs typeface="Calibri"/>
              </a:rPr>
              <a:t>is</a:t>
            </a:r>
            <a:r>
              <a:rPr sz="1800" spc="-30">
                <a:solidFill>
                  <a:srgbClr val="0D0D0D"/>
                </a:solidFill>
                <a:latin typeface="Calibri"/>
                <a:cs typeface="Calibri"/>
              </a:rPr>
              <a:t> </a:t>
            </a:r>
            <a:r>
              <a:rPr sz="1800">
                <a:solidFill>
                  <a:srgbClr val="0D0D0D"/>
                </a:solidFill>
                <a:latin typeface="Calibri"/>
                <a:cs typeface="Calibri"/>
              </a:rPr>
              <a:t>a</a:t>
            </a:r>
            <a:r>
              <a:rPr sz="1800" spc="-45">
                <a:solidFill>
                  <a:srgbClr val="0D0D0D"/>
                </a:solidFill>
                <a:latin typeface="Calibri"/>
                <a:cs typeface="Calibri"/>
              </a:rPr>
              <a:t> </a:t>
            </a:r>
            <a:r>
              <a:rPr sz="1800">
                <a:solidFill>
                  <a:srgbClr val="0D0D0D"/>
                </a:solidFill>
                <a:latin typeface="Calibri"/>
                <a:cs typeface="Calibri"/>
              </a:rPr>
              <a:t>dynamic</a:t>
            </a:r>
            <a:r>
              <a:rPr sz="1800" spc="-35">
                <a:solidFill>
                  <a:srgbClr val="0D0D0D"/>
                </a:solidFill>
                <a:latin typeface="Calibri"/>
                <a:cs typeface="Calibri"/>
              </a:rPr>
              <a:t> </a:t>
            </a:r>
            <a:r>
              <a:rPr sz="1800">
                <a:solidFill>
                  <a:srgbClr val="0D0D0D"/>
                </a:solidFill>
                <a:latin typeface="Calibri"/>
                <a:cs typeface="Calibri"/>
              </a:rPr>
              <a:t>growth</a:t>
            </a:r>
            <a:r>
              <a:rPr sz="1800" spc="-35">
                <a:solidFill>
                  <a:srgbClr val="0D0D0D"/>
                </a:solidFill>
                <a:latin typeface="Calibri"/>
                <a:cs typeface="Calibri"/>
              </a:rPr>
              <a:t> </a:t>
            </a:r>
            <a:r>
              <a:rPr sz="1800">
                <a:solidFill>
                  <a:srgbClr val="0D0D0D"/>
                </a:solidFill>
                <a:latin typeface="Calibri"/>
                <a:cs typeface="Calibri"/>
              </a:rPr>
              <a:t>oriented</a:t>
            </a:r>
            <a:r>
              <a:rPr sz="1800" spc="-30">
                <a:solidFill>
                  <a:srgbClr val="0D0D0D"/>
                </a:solidFill>
                <a:latin typeface="Calibri"/>
                <a:cs typeface="Calibri"/>
              </a:rPr>
              <a:t> </a:t>
            </a:r>
            <a:r>
              <a:rPr sz="1800" spc="-10">
                <a:solidFill>
                  <a:srgbClr val="0D0D0D"/>
                </a:solidFill>
                <a:latin typeface="Calibri"/>
                <a:cs typeface="Calibri"/>
              </a:rPr>
              <a:t>pioneer </a:t>
            </a:r>
            <a:r>
              <a:rPr sz="1800">
                <a:solidFill>
                  <a:srgbClr val="0D0D0D"/>
                </a:solidFill>
                <a:latin typeface="Calibri"/>
                <a:cs typeface="Calibri"/>
              </a:rPr>
              <a:t>Institution</a:t>
            </a:r>
            <a:r>
              <a:rPr sz="1800" spc="-65">
                <a:solidFill>
                  <a:srgbClr val="0D0D0D"/>
                </a:solidFill>
                <a:latin typeface="Calibri"/>
                <a:cs typeface="Calibri"/>
              </a:rPr>
              <a:t> </a:t>
            </a:r>
            <a:r>
              <a:rPr sz="1800">
                <a:solidFill>
                  <a:srgbClr val="0D0D0D"/>
                </a:solidFill>
                <a:latin typeface="Calibri"/>
                <a:cs typeface="Calibri"/>
              </a:rPr>
              <a:t>in</a:t>
            </a:r>
            <a:r>
              <a:rPr sz="1800" spc="-65">
                <a:solidFill>
                  <a:srgbClr val="0D0D0D"/>
                </a:solidFill>
                <a:latin typeface="Calibri"/>
                <a:cs typeface="Calibri"/>
              </a:rPr>
              <a:t> </a:t>
            </a:r>
            <a:r>
              <a:rPr sz="1800" spc="-10">
                <a:solidFill>
                  <a:srgbClr val="0D0D0D"/>
                </a:solidFill>
                <a:latin typeface="Calibri"/>
                <a:cs typeface="Calibri"/>
              </a:rPr>
              <a:t>West</a:t>
            </a:r>
            <a:r>
              <a:rPr sz="1800" spc="-75">
                <a:solidFill>
                  <a:srgbClr val="0D0D0D"/>
                </a:solidFill>
                <a:latin typeface="Calibri"/>
                <a:cs typeface="Calibri"/>
              </a:rPr>
              <a:t> </a:t>
            </a:r>
            <a:r>
              <a:rPr sz="1800">
                <a:solidFill>
                  <a:srgbClr val="0D0D0D"/>
                </a:solidFill>
                <a:latin typeface="Calibri"/>
                <a:cs typeface="Calibri"/>
              </a:rPr>
              <a:t>Bengal,</a:t>
            </a:r>
            <a:r>
              <a:rPr sz="1800" spc="-85">
                <a:solidFill>
                  <a:srgbClr val="0D0D0D"/>
                </a:solidFill>
                <a:latin typeface="Calibri"/>
                <a:cs typeface="Calibri"/>
              </a:rPr>
              <a:t> </a:t>
            </a:r>
            <a:r>
              <a:rPr sz="1800">
                <a:solidFill>
                  <a:srgbClr val="0D0D0D"/>
                </a:solidFill>
                <a:latin typeface="Calibri"/>
                <a:cs typeface="Calibri"/>
              </a:rPr>
              <a:t>presently</a:t>
            </a:r>
            <a:r>
              <a:rPr sz="1800" spc="-75">
                <a:solidFill>
                  <a:srgbClr val="0D0D0D"/>
                </a:solidFill>
                <a:latin typeface="Calibri"/>
                <a:cs typeface="Calibri"/>
              </a:rPr>
              <a:t> </a:t>
            </a:r>
            <a:r>
              <a:rPr sz="1800">
                <a:solidFill>
                  <a:srgbClr val="0D0D0D"/>
                </a:solidFill>
                <a:latin typeface="Calibri"/>
                <a:cs typeface="Calibri"/>
              </a:rPr>
              <a:t>conducting</a:t>
            </a:r>
            <a:r>
              <a:rPr sz="1800" spc="-50">
                <a:solidFill>
                  <a:srgbClr val="0D0D0D"/>
                </a:solidFill>
                <a:latin typeface="Calibri"/>
                <a:cs typeface="Calibri"/>
              </a:rPr>
              <a:t> </a:t>
            </a:r>
            <a:r>
              <a:rPr sz="1800">
                <a:solidFill>
                  <a:srgbClr val="0D0D0D"/>
                </a:solidFill>
                <a:latin typeface="Calibri"/>
                <a:cs typeface="Calibri"/>
              </a:rPr>
              <a:t>the</a:t>
            </a:r>
            <a:r>
              <a:rPr sz="1800" spc="-60">
                <a:solidFill>
                  <a:srgbClr val="0D0D0D"/>
                </a:solidFill>
                <a:latin typeface="Calibri"/>
                <a:cs typeface="Calibri"/>
              </a:rPr>
              <a:t> </a:t>
            </a:r>
            <a:r>
              <a:rPr sz="1800">
                <a:solidFill>
                  <a:srgbClr val="0D0D0D"/>
                </a:solidFill>
                <a:latin typeface="Calibri"/>
                <a:cs typeface="Calibri"/>
              </a:rPr>
              <a:t>flowing</a:t>
            </a:r>
            <a:r>
              <a:rPr sz="1800" spc="-50">
                <a:solidFill>
                  <a:srgbClr val="0D0D0D"/>
                </a:solidFill>
                <a:latin typeface="Calibri"/>
                <a:cs typeface="Calibri"/>
              </a:rPr>
              <a:t> </a:t>
            </a:r>
            <a:r>
              <a:rPr sz="1800" spc="-10">
                <a:solidFill>
                  <a:srgbClr val="0D0D0D"/>
                </a:solidFill>
                <a:latin typeface="Calibri"/>
                <a:cs typeface="Calibri"/>
              </a:rPr>
              <a:t>courses: </a:t>
            </a:r>
            <a:r>
              <a:rPr sz="1800">
                <a:solidFill>
                  <a:srgbClr val="0D0D0D"/>
                </a:solidFill>
                <a:latin typeface="Calibri"/>
                <a:cs typeface="Calibri"/>
              </a:rPr>
              <a:t>Three</a:t>
            </a:r>
            <a:r>
              <a:rPr sz="1800" spc="-25">
                <a:solidFill>
                  <a:srgbClr val="0D0D0D"/>
                </a:solidFill>
                <a:latin typeface="Calibri"/>
                <a:cs typeface="Calibri"/>
              </a:rPr>
              <a:t> </a:t>
            </a:r>
            <a:r>
              <a:rPr sz="1800">
                <a:solidFill>
                  <a:srgbClr val="0D0D0D"/>
                </a:solidFill>
                <a:latin typeface="Calibri"/>
                <a:cs typeface="Calibri"/>
              </a:rPr>
              <a:t>years</a:t>
            </a:r>
            <a:r>
              <a:rPr sz="1800" spc="-30">
                <a:solidFill>
                  <a:srgbClr val="0D0D0D"/>
                </a:solidFill>
                <a:latin typeface="Calibri"/>
                <a:cs typeface="Calibri"/>
              </a:rPr>
              <a:t> </a:t>
            </a:r>
            <a:r>
              <a:rPr sz="1800">
                <a:solidFill>
                  <a:srgbClr val="0D0D0D"/>
                </a:solidFill>
                <a:latin typeface="Calibri"/>
                <a:cs typeface="Calibri"/>
              </a:rPr>
              <a:t>full</a:t>
            </a:r>
            <a:r>
              <a:rPr sz="1800" spc="-30">
                <a:solidFill>
                  <a:srgbClr val="0D0D0D"/>
                </a:solidFill>
                <a:latin typeface="Calibri"/>
                <a:cs typeface="Calibri"/>
              </a:rPr>
              <a:t> </a:t>
            </a:r>
            <a:r>
              <a:rPr sz="1800">
                <a:solidFill>
                  <a:srgbClr val="0D0D0D"/>
                </a:solidFill>
                <a:latin typeface="Calibri"/>
                <a:cs typeface="Calibri"/>
              </a:rPr>
              <a:t>time</a:t>
            </a:r>
            <a:r>
              <a:rPr sz="1800" spc="-30">
                <a:solidFill>
                  <a:srgbClr val="0D0D0D"/>
                </a:solidFill>
                <a:latin typeface="Calibri"/>
                <a:cs typeface="Calibri"/>
              </a:rPr>
              <a:t> </a:t>
            </a:r>
            <a:r>
              <a:rPr sz="1800">
                <a:solidFill>
                  <a:srgbClr val="0D0D0D"/>
                </a:solidFill>
                <a:latin typeface="Calibri"/>
                <a:cs typeface="Calibri"/>
              </a:rPr>
              <a:t>Honors</a:t>
            </a:r>
            <a:r>
              <a:rPr sz="1800" spc="-15">
                <a:solidFill>
                  <a:srgbClr val="0D0D0D"/>
                </a:solidFill>
                <a:latin typeface="Calibri"/>
                <a:cs typeface="Calibri"/>
              </a:rPr>
              <a:t> </a:t>
            </a:r>
            <a:r>
              <a:rPr sz="1800" spc="-10">
                <a:solidFill>
                  <a:srgbClr val="0D0D0D"/>
                </a:solidFill>
                <a:latin typeface="Calibri"/>
                <a:cs typeface="Calibri"/>
              </a:rPr>
              <a:t>courses</a:t>
            </a:r>
            <a:r>
              <a:rPr sz="1800" spc="-30">
                <a:solidFill>
                  <a:srgbClr val="0D0D0D"/>
                </a:solidFill>
                <a:latin typeface="Calibri"/>
                <a:cs typeface="Calibri"/>
              </a:rPr>
              <a:t> </a:t>
            </a:r>
            <a:r>
              <a:rPr sz="1800">
                <a:solidFill>
                  <a:srgbClr val="0D0D0D"/>
                </a:solidFill>
                <a:latin typeface="Calibri"/>
                <a:cs typeface="Calibri"/>
              </a:rPr>
              <a:t>in</a:t>
            </a:r>
            <a:r>
              <a:rPr sz="1800" spc="-25">
                <a:solidFill>
                  <a:srgbClr val="0D0D0D"/>
                </a:solidFill>
                <a:latin typeface="Calibri"/>
                <a:cs typeface="Calibri"/>
              </a:rPr>
              <a:t> </a:t>
            </a:r>
            <a:r>
              <a:rPr sz="1800">
                <a:solidFill>
                  <a:srgbClr val="0D0D0D"/>
                </a:solidFill>
                <a:latin typeface="Calibri"/>
                <a:cs typeface="Calibri"/>
              </a:rPr>
              <a:t>BBA,</a:t>
            </a:r>
            <a:r>
              <a:rPr sz="1800" spc="-65">
                <a:solidFill>
                  <a:srgbClr val="0D0D0D"/>
                </a:solidFill>
                <a:latin typeface="Calibri"/>
                <a:cs typeface="Calibri"/>
              </a:rPr>
              <a:t> </a:t>
            </a:r>
            <a:r>
              <a:rPr sz="1800">
                <a:solidFill>
                  <a:srgbClr val="0D0D0D"/>
                </a:solidFill>
                <a:latin typeface="Calibri"/>
                <a:cs typeface="Calibri"/>
              </a:rPr>
              <a:t>BCA,</a:t>
            </a:r>
            <a:r>
              <a:rPr sz="1800" spc="-40">
                <a:solidFill>
                  <a:srgbClr val="0D0D0D"/>
                </a:solidFill>
                <a:latin typeface="Calibri"/>
                <a:cs typeface="Calibri"/>
              </a:rPr>
              <a:t> </a:t>
            </a:r>
            <a:r>
              <a:rPr sz="1800">
                <a:solidFill>
                  <a:srgbClr val="0D0D0D"/>
                </a:solidFill>
                <a:latin typeface="Calibri"/>
                <a:cs typeface="Calibri"/>
              </a:rPr>
              <a:t>B.Sc.</a:t>
            </a:r>
            <a:r>
              <a:rPr sz="1800" spc="-40">
                <a:solidFill>
                  <a:srgbClr val="0D0D0D"/>
                </a:solidFill>
                <a:latin typeface="Calibri"/>
                <a:cs typeface="Calibri"/>
              </a:rPr>
              <a:t> </a:t>
            </a:r>
            <a:r>
              <a:rPr sz="1800" spc="-10">
                <a:solidFill>
                  <a:srgbClr val="0D0D0D"/>
                </a:solidFill>
                <a:latin typeface="Calibri"/>
                <a:cs typeface="Calibri"/>
              </a:rPr>
              <a:t>Biotechnology </a:t>
            </a:r>
            <a:r>
              <a:rPr sz="1800">
                <a:solidFill>
                  <a:srgbClr val="0D0D0D"/>
                </a:solidFill>
                <a:latin typeface="Calibri"/>
                <a:cs typeface="Calibri"/>
              </a:rPr>
              <a:t>and</a:t>
            </a:r>
            <a:r>
              <a:rPr sz="1800" spc="-20">
                <a:solidFill>
                  <a:srgbClr val="0D0D0D"/>
                </a:solidFill>
                <a:latin typeface="Calibri"/>
                <a:cs typeface="Calibri"/>
              </a:rPr>
              <a:t> </a:t>
            </a:r>
            <a:r>
              <a:rPr sz="1800">
                <a:solidFill>
                  <a:srgbClr val="0D0D0D"/>
                </a:solidFill>
                <a:latin typeface="Calibri"/>
                <a:cs typeface="Calibri"/>
              </a:rPr>
              <a:t>B.Sc.</a:t>
            </a:r>
            <a:r>
              <a:rPr sz="1800" spc="-55">
                <a:solidFill>
                  <a:srgbClr val="0D0D0D"/>
                </a:solidFill>
                <a:latin typeface="Calibri"/>
                <a:cs typeface="Calibri"/>
              </a:rPr>
              <a:t> </a:t>
            </a:r>
            <a:r>
              <a:rPr sz="1800">
                <a:solidFill>
                  <a:srgbClr val="0D0D0D"/>
                </a:solidFill>
                <a:latin typeface="Calibri"/>
                <a:cs typeface="Calibri"/>
              </a:rPr>
              <a:t>Biochemistry</a:t>
            </a:r>
            <a:r>
              <a:rPr sz="1800" spc="-15">
                <a:solidFill>
                  <a:srgbClr val="0D0D0D"/>
                </a:solidFill>
                <a:latin typeface="Calibri"/>
                <a:cs typeface="Calibri"/>
              </a:rPr>
              <a:t> </a:t>
            </a:r>
            <a:r>
              <a:rPr sz="1800">
                <a:solidFill>
                  <a:srgbClr val="0D0D0D"/>
                </a:solidFill>
                <a:latin typeface="Calibri"/>
                <a:cs typeface="Calibri"/>
              </a:rPr>
              <a:t>permanently</a:t>
            </a:r>
            <a:r>
              <a:rPr sz="1800" spc="-30">
                <a:solidFill>
                  <a:srgbClr val="0D0D0D"/>
                </a:solidFill>
                <a:latin typeface="Calibri"/>
                <a:cs typeface="Calibri"/>
              </a:rPr>
              <a:t> </a:t>
            </a:r>
            <a:r>
              <a:rPr sz="1800" spc="-10">
                <a:solidFill>
                  <a:srgbClr val="0D0D0D"/>
                </a:solidFill>
                <a:latin typeface="Calibri"/>
                <a:cs typeface="Calibri"/>
              </a:rPr>
              <a:t>affiliated</a:t>
            </a:r>
            <a:r>
              <a:rPr sz="1800" spc="-20">
                <a:solidFill>
                  <a:srgbClr val="0D0D0D"/>
                </a:solidFill>
                <a:latin typeface="Calibri"/>
                <a:cs typeface="Calibri"/>
              </a:rPr>
              <a:t> </a:t>
            </a:r>
            <a:r>
              <a:rPr sz="1800">
                <a:solidFill>
                  <a:srgbClr val="0D0D0D"/>
                </a:solidFill>
                <a:latin typeface="Calibri"/>
                <a:cs typeface="Calibri"/>
              </a:rPr>
              <a:t>to</a:t>
            </a:r>
            <a:r>
              <a:rPr lang="en-US" sz="1800">
                <a:solidFill>
                  <a:srgbClr val="0D0D0D"/>
                </a:solidFill>
                <a:latin typeface="Calibri"/>
                <a:cs typeface="Calibri"/>
              </a:rPr>
              <a:t> THE UNIVERSITY OF BURDWAN.</a:t>
            </a:r>
            <a:endParaRPr sz="1800">
              <a:latin typeface="Calibri"/>
              <a:cs typeface="Calibri"/>
            </a:endParaRPr>
          </a:p>
          <a:p>
            <a:pPr marL="12700" marR="321310" algn="just">
              <a:lnSpc>
                <a:spcPct val="100000"/>
              </a:lnSpc>
              <a:spcBef>
                <a:spcPts val="15"/>
              </a:spcBef>
            </a:pPr>
            <a:r>
              <a:rPr sz="1800">
                <a:solidFill>
                  <a:srgbClr val="0D0D0D"/>
                </a:solidFill>
                <a:latin typeface="Calibri"/>
                <a:cs typeface="Calibri"/>
              </a:rPr>
              <a:t>Students</a:t>
            </a:r>
            <a:r>
              <a:rPr sz="1800" spc="-50">
                <a:solidFill>
                  <a:srgbClr val="0D0D0D"/>
                </a:solidFill>
                <a:latin typeface="Calibri"/>
                <a:cs typeface="Calibri"/>
              </a:rPr>
              <a:t> </a:t>
            </a:r>
            <a:r>
              <a:rPr sz="1800">
                <a:solidFill>
                  <a:srgbClr val="0D0D0D"/>
                </a:solidFill>
                <a:latin typeface="Calibri"/>
                <a:cs typeface="Calibri"/>
              </a:rPr>
              <a:t>are</a:t>
            </a:r>
            <a:r>
              <a:rPr sz="1800" spc="-45">
                <a:solidFill>
                  <a:srgbClr val="0D0D0D"/>
                </a:solidFill>
                <a:latin typeface="Calibri"/>
                <a:cs typeface="Calibri"/>
              </a:rPr>
              <a:t> </a:t>
            </a:r>
            <a:r>
              <a:rPr sz="1800">
                <a:solidFill>
                  <a:srgbClr val="0D0D0D"/>
                </a:solidFill>
                <a:latin typeface="Calibri"/>
                <a:cs typeface="Calibri"/>
              </a:rPr>
              <a:t>also</a:t>
            </a:r>
            <a:r>
              <a:rPr sz="1800" spc="-45">
                <a:solidFill>
                  <a:srgbClr val="0D0D0D"/>
                </a:solidFill>
                <a:latin typeface="Calibri"/>
                <a:cs typeface="Calibri"/>
              </a:rPr>
              <a:t> </a:t>
            </a:r>
            <a:r>
              <a:rPr sz="1800">
                <a:solidFill>
                  <a:srgbClr val="0D0D0D"/>
                </a:solidFill>
                <a:latin typeface="Calibri"/>
                <a:cs typeface="Calibri"/>
              </a:rPr>
              <a:t>taken</a:t>
            </a:r>
            <a:r>
              <a:rPr sz="1800" spc="-35">
                <a:solidFill>
                  <a:srgbClr val="0D0D0D"/>
                </a:solidFill>
                <a:latin typeface="Calibri"/>
                <a:cs typeface="Calibri"/>
              </a:rPr>
              <a:t> </a:t>
            </a:r>
            <a:r>
              <a:rPr sz="1800">
                <a:solidFill>
                  <a:srgbClr val="0D0D0D"/>
                </a:solidFill>
                <a:latin typeface="Calibri"/>
                <a:cs typeface="Calibri"/>
              </a:rPr>
              <a:t>on</a:t>
            </a:r>
            <a:r>
              <a:rPr sz="1800" spc="-45">
                <a:solidFill>
                  <a:srgbClr val="0D0D0D"/>
                </a:solidFill>
                <a:latin typeface="Calibri"/>
                <a:cs typeface="Calibri"/>
              </a:rPr>
              <a:t> </a:t>
            </a:r>
            <a:r>
              <a:rPr sz="1800">
                <a:solidFill>
                  <a:srgbClr val="0D0D0D"/>
                </a:solidFill>
                <a:latin typeface="Calibri"/>
                <a:cs typeface="Calibri"/>
              </a:rPr>
              <a:t>board</a:t>
            </a:r>
            <a:r>
              <a:rPr sz="1800" spc="-35">
                <a:solidFill>
                  <a:srgbClr val="0D0D0D"/>
                </a:solidFill>
                <a:latin typeface="Calibri"/>
                <a:cs typeface="Calibri"/>
              </a:rPr>
              <a:t> </a:t>
            </a:r>
            <a:r>
              <a:rPr sz="1800">
                <a:solidFill>
                  <a:srgbClr val="0D0D0D"/>
                </a:solidFill>
                <a:latin typeface="Calibri"/>
                <a:cs typeface="Calibri"/>
              </a:rPr>
              <a:t>to</a:t>
            </a:r>
            <a:r>
              <a:rPr sz="1800" spc="-50">
                <a:solidFill>
                  <a:srgbClr val="0D0D0D"/>
                </a:solidFill>
                <a:latin typeface="Calibri"/>
                <a:cs typeface="Calibri"/>
              </a:rPr>
              <a:t> </a:t>
            </a:r>
            <a:r>
              <a:rPr sz="1800">
                <a:solidFill>
                  <a:srgbClr val="0D0D0D"/>
                </a:solidFill>
                <a:latin typeface="Calibri"/>
                <a:cs typeface="Calibri"/>
              </a:rPr>
              <a:t>provide</a:t>
            </a:r>
            <a:r>
              <a:rPr sz="1800" spc="-30">
                <a:solidFill>
                  <a:srgbClr val="0D0D0D"/>
                </a:solidFill>
                <a:latin typeface="Calibri"/>
                <a:cs typeface="Calibri"/>
              </a:rPr>
              <a:t> </a:t>
            </a:r>
            <a:r>
              <a:rPr sz="1800" spc="-10">
                <a:solidFill>
                  <a:srgbClr val="0D0D0D"/>
                </a:solidFill>
                <a:latin typeface="Calibri"/>
                <a:cs typeface="Calibri"/>
              </a:rPr>
              <a:t>assistance</a:t>
            </a:r>
            <a:r>
              <a:rPr sz="1800" spc="-40">
                <a:solidFill>
                  <a:srgbClr val="0D0D0D"/>
                </a:solidFill>
                <a:latin typeface="Calibri"/>
                <a:cs typeface="Calibri"/>
              </a:rPr>
              <a:t> </a:t>
            </a:r>
            <a:r>
              <a:rPr sz="1800">
                <a:solidFill>
                  <a:srgbClr val="0D0D0D"/>
                </a:solidFill>
                <a:latin typeface="Calibri"/>
                <a:cs typeface="Calibri"/>
              </a:rPr>
              <a:t>in</a:t>
            </a:r>
            <a:r>
              <a:rPr sz="1800" spc="-35">
                <a:solidFill>
                  <a:srgbClr val="0D0D0D"/>
                </a:solidFill>
                <a:latin typeface="Calibri"/>
                <a:cs typeface="Calibri"/>
              </a:rPr>
              <a:t> </a:t>
            </a:r>
            <a:r>
              <a:rPr sz="1800" spc="-10">
                <a:solidFill>
                  <a:srgbClr val="0D0D0D"/>
                </a:solidFill>
                <a:latin typeface="Calibri"/>
                <a:cs typeface="Calibri"/>
              </a:rPr>
              <a:t>conducting research.</a:t>
            </a:r>
            <a:r>
              <a:rPr sz="1800" spc="-45">
                <a:solidFill>
                  <a:srgbClr val="0D0D0D"/>
                </a:solidFill>
                <a:latin typeface="Calibri"/>
                <a:cs typeface="Calibri"/>
              </a:rPr>
              <a:t> </a:t>
            </a:r>
            <a:r>
              <a:rPr sz="1800">
                <a:solidFill>
                  <a:srgbClr val="0D0D0D"/>
                </a:solidFill>
                <a:latin typeface="Calibri"/>
                <a:cs typeface="Calibri"/>
              </a:rPr>
              <a:t>This</a:t>
            </a:r>
            <a:r>
              <a:rPr sz="1800" spc="-45">
                <a:solidFill>
                  <a:srgbClr val="0D0D0D"/>
                </a:solidFill>
                <a:latin typeface="Calibri"/>
                <a:cs typeface="Calibri"/>
              </a:rPr>
              <a:t> </a:t>
            </a:r>
            <a:r>
              <a:rPr sz="1800">
                <a:solidFill>
                  <a:srgbClr val="0D0D0D"/>
                </a:solidFill>
                <a:latin typeface="Calibri"/>
                <a:cs typeface="Calibri"/>
              </a:rPr>
              <a:t>helps</a:t>
            </a:r>
            <a:r>
              <a:rPr sz="1800" spc="-30">
                <a:solidFill>
                  <a:srgbClr val="0D0D0D"/>
                </a:solidFill>
                <a:latin typeface="Calibri"/>
                <a:cs typeface="Calibri"/>
              </a:rPr>
              <a:t> </a:t>
            </a:r>
            <a:r>
              <a:rPr sz="1800">
                <a:solidFill>
                  <a:srgbClr val="0D0D0D"/>
                </a:solidFill>
                <a:latin typeface="Calibri"/>
                <a:cs typeface="Calibri"/>
              </a:rPr>
              <a:t>to</a:t>
            </a:r>
            <a:r>
              <a:rPr sz="1800" spc="-45">
                <a:solidFill>
                  <a:srgbClr val="0D0D0D"/>
                </a:solidFill>
                <a:latin typeface="Calibri"/>
                <a:cs typeface="Calibri"/>
              </a:rPr>
              <a:t> </a:t>
            </a:r>
            <a:r>
              <a:rPr sz="1800" spc="-10">
                <a:solidFill>
                  <a:srgbClr val="0D0D0D"/>
                </a:solidFill>
                <a:latin typeface="Calibri"/>
                <a:cs typeface="Calibri"/>
              </a:rPr>
              <a:t>strengthen</a:t>
            </a:r>
            <a:r>
              <a:rPr sz="1800" spc="-40">
                <a:solidFill>
                  <a:srgbClr val="0D0D0D"/>
                </a:solidFill>
                <a:latin typeface="Calibri"/>
                <a:cs typeface="Calibri"/>
              </a:rPr>
              <a:t> </a:t>
            </a:r>
            <a:r>
              <a:rPr sz="1800">
                <a:solidFill>
                  <a:srgbClr val="0D0D0D"/>
                </a:solidFill>
                <a:latin typeface="Calibri"/>
                <a:cs typeface="Calibri"/>
              </a:rPr>
              <a:t>their</a:t>
            </a:r>
            <a:r>
              <a:rPr sz="1800" spc="-40">
                <a:solidFill>
                  <a:srgbClr val="0D0D0D"/>
                </a:solidFill>
                <a:latin typeface="Calibri"/>
                <a:cs typeface="Calibri"/>
              </a:rPr>
              <a:t> </a:t>
            </a:r>
            <a:r>
              <a:rPr sz="1800">
                <a:solidFill>
                  <a:srgbClr val="0D0D0D"/>
                </a:solidFill>
                <a:latin typeface="Calibri"/>
                <a:cs typeface="Calibri"/>
              </a:rPr>
              <a:t>knowledge</a:t>
            </a:r>
            <a:r>
              <a:rPr sz="1800" spc="-30">
                <a:solidFill>
                  <a:srgbClr val="0D0D0D"/>
                </a:solidFill>
                <a:latin typeface="Calibri"/>
                <a:cs typeface="Calibri"/>
              </a:rPr>
              <a:t> </a:t>
            </a:r>
            <a:r>
              <a:rPr sz="1800">
                <a:solidFill>
                  <a:srgbClr val="0D0D0D"/>
                </a:solidFill>
                <a:latin typeface="Calibri"/>
                <a:cs typeface="Calibri"/>
              </a:rPr>
              <a:t>base</a:t>
            </a:r>
            <a:r>
              <a:rPr sz="1800" spc="-40">
                <a:solidFill>
                  <a:srgbClr val="0D0D0D"/>
                </a:solidFill>
                <a:latin typeface="Calibri"/>
                <a:cs typeface="Calibri"/>
              </a:rPr>
              <a:t> </a:t>
            </a:r>
            <a:r>
              <a:rPr sz="1800">
                <a:solidFill>
                  <a:srgbClr val="0D0D0D"/>
                </a:solidFill>
                <a:latin typeface="Calibri"/>
                <a:cs typeface="Calibri"/>
              </a:rPr>
              <a:t>and</a:t>
            </a:r>
            <a:r>
              <a:rPr sz="1800" spc="-30">
                <a:solidFill>
                  <a:srgbClr val="0D0D0D"/>
                </a:solidFill>
                <a:latin typeface="Calibri"/>
                <a:cs typeface="Calibri"/>
              </a:rPr>
              <a:t> </a:t>
            </a:r>
            <a:r>
              <a:rPr sz="1800" spc="-10">
                <a:solidFill>
                  <a:srgbClr val="0D0D0D"/>
                </a:solidFill>
                <a:latin typeface="Calibri"/>
                <a:cs typeface="Calibri"/>
              </a:rPr>
              <a:t>develop </a:t>
            </a:r>
            <a:r>
              <a:rPr sz="1800">
                <a:solidFill>
                  <a:srgbClr val="0D0D0D"/>
                </a:solidFill>
                <a:latin typeface="Calibri"/>
                <a:cs typeface="Calibri"/>
              </a:rPr>
              <a:t>their</a:t>
            </a:r>
            <a:r>
              <a:rPr sz="1800" spc="-50">
                <a:solidFill>
                  <a:srgbClr val="0D0D0D"/>
                </a:solidFill>
                <a:latin typeface="Calibri"/>
                <a:cs typeface="Calibri"/>
              </a:rPr>
              <a:t> </a:t>
            </a:r>
            <a:r>
              <a:rPr sz="1800">
                <a:solidFill>
                  <a:srgbClr val="0D0D0D"/>
                </a:solidFill>
                <a:latin typeface="Calibri"/>
                <a:cs typeface="Calibri"/>
              </a:rPr>
              <a:t>analytical</a:t>
            </a:r>
            <a:r>
              <a:rPr sz="1800" spc="-40">
                <a:solidFill>
                  <a:srgbClr val="0D0D0D"/>
                </a:solidFill>
                <a:latin typeface="Calibri"/>
                <a:cs typeface="Calibri"/>
              </a:rPr>
              <a:t> </a:t>
            </a:r>
            <a:r>
              <a:rPr sz="1800">
                <a:solidFill>
                  <a:srgbClr val="0D0D0D"/>
                </a:solidFill>
                <a:latin typeface="Calibri"/>
                <a:cs typeface="Calibri"/>
              </a:rPr>
              <a:t>and</a:t>
            </a:r>
            <a:r>
              <a:rPr sz="1800" spc="-35">
                <a:solidFill>
                  <a:srgbClr val="0D0D0D"/>
                </a:solidFill>
                <a:latin typeface="Calibri"/>
                <a:cs typeface="Calibri"/>
              </a:rPr>
              <a:t> </a:t>
            </a:r>
            <a:r>
              <a:rPr sz="1800">
                <a:solidFill>
                  <a:srgbClr val="0D0D0D"/>
                </a:solidFill>
                <a:latin typeface="Calibri"/>
                <a:cs typeface="Calibri"/>
              </a:rPr>
              <a:t>critical</a:t>
            </a:r>
            <a:r>
              <a:rPr sz="1800" spc="-25">
                <a:solidFill>
                  <a:srgbClr val="0D0D0D"/>
                </a:solidFill>
                <a:latin typeface="Calibri"/>
                <a:cs typeface="Calibri"/>
              </a:rPr>
              <a:t> </a:t>
            </a:r>
            <a:r>
              <a:rPr sz="1800">
                <a:solidFill>
                  <a:srgbClr val="0D0D0D"/>
                </a:solidFill>
                <a:latin typeface="Calibri"/>
                <a:cs typeface="Calibri"/>
              </a:rPr>
              <a:t>thinking</a:t>
            </a:r>
            <a:r>
              <a:rPr sz="1800" spc="-35">
                <a:solidFill>
                  <a:srgbClr val="0D0D0D"/>
                </a:solidFill>
                <a:latin typeface="Calibri"/>
                <a:cs typeface="Calibri"/>
              </a:rPr>
              <a:t> </a:t>
            </a:r>
            <a:r>
              <a:rPr sz="1800">
                <a:solidFill>
                  <a:srgbClr val="0D0D0D"/>
                </a:solidFill>
                <a:latin typeface="Calibri"/>
                <a:cs typeface="Calibri"/>
              </a:rPr>
              <a:t>abilities.</a:t>
            </a:r>
            <a:r>
              <a:rPr sz="1800" spc="-35">
                <a:solidFill>
                  <a:srgbClr val="0D0D0D"/>
                </a:solidFill>
                <a:latin typeface="Calibri"/>
                <a:cs typeface="Calibri"/>
              </a:rPr>
              <a:t> </a:t>
            </a:r>
            <a:r>
              <a:rPr sz="1800" spc="-10">
                <a:solidFill>
                  <a:srgbClr val="0D0D0D"/>
                </a:solidFill>
                <a:latin typeface="Calibri"/>
                <a:cs typeface="Calibri"/>
              </a:rPr>
              <a:t>Research</a:t>
            </a:r>
            <a:r>
              <a:rPr sz="1800" spc="-40">
                <a:solidFill>
                  <a:srgbClr val="0D0D0D"/>
                </a:solidFill>
                <a:latin typeface="Calibri"/>
                <a:cs typeface="Calibri"/>
              </a:rPr>
              <a:t> </a:t>
            </a:r>
            <a:r>
              <a:rPr sz="1800">
                <a:solidFill>
                  <a:srgbClr val="0D0D0D"/>
                </a:solidFill>
                <a:latin typeface="Calibri"/>
                <a:cs typeface="Calibri"/>
              </a:rPr>
              <a:t>is</a:t>
            </a:r>
            <a:r>
              <a:rPr sz="1800" spc="-45">
                <a:solidFill>
                  <a:srgbClr val="0D0D0D"/>
                </a:solidFill>
                <a:latin typeface="Calibri"/>
                <a:cs typeface="Calibri"/>
              </a:rPr>
              <a:t> </a:t>
            </a:r>
            <a:r>
              <a:rPr sz="1800" spc="-10">
                <a:solidFill>
                  <a:srgbClr val="0D0D0D"/>
                </a:solidFill>
                <a:latin typeface="Calibri"/>
                <a:cs typeface="Calibri"/>
              </a:rPr>
              <a:t>conducted</a:t>
            </a:r>
            <a:r>
              <a:rPr sz="1800" spc="-25">
                <a:solidFill>
                  <a:srgbClr val="0D0D0D"/>
                </a:solidFill>
                <a:latin typeface="Calibri"/>
                <a:cs typeface="Calibri"/>
              </a:rPr>
              <a:t> in </a:t>
            </a:r>
            <a:r>
              <a:rPr sz="1800">
                <a:solidFill>
                  <a:srgbClr val="0D0D0D"/>
                </a:solidFill>
                <a:latin typeface="Calibri"/>
                <a:cs typeface="Calibri"/>
              </a:rPr>
              <a:t>multiple</a:t>
            </a:r>
            <a:r>
              <a:rPr sz="1800" spc="-20">
                <a:solidFill>
                  <a:srgbClr val="0D0D0D"/>
                </a:solidFill>
                <a:latin typeface="Calibri"/>
                <a:cs typeface="Calibri"/>
              </a:rPr>
              <a:t> </a:t>
            </a:r>
            <a:r>
              <a:rPr sz="1800">
                <a:solidFill>
                  <a:srgbClr val="0D0D0D"/>
                </a:solidFill>
                <a:latin typeface="Calibri"/>
                <a:cs typeface="Calibri"/>
              </a:rPr>
              <a:t>areas</a:t>
            </a:r>
            <a:r>
              <a:rPr sz="1800" spc="-40">
                <a:solidFill>
                  <a:srgbClr val="0D0D0D"/>
                </a:solidFill>
                <a:latin typeface="Calibri"/>
                <a:cs typeface="Calibri"/>
              </a:rPr>
              <a:t> </a:t>
            </a:r>
            <a:r>
              <a:rPr sz="1800">
                <a:solidFill>
                  <a:srgbClr val="0D0D0D"/>
                </a:solidFill>
                <a:latin typeface="Calibri"/>
                <a:cs typeface="Calibri"/>
              </a:rPr>
              <a:t>and</a:t>
            </a:r>
            <a:r>
              <a:rPr sz="1800" spc="-20">
                <a:solidFill>
                  <a:srgbClr val="0D0D0D"/>
                </a:solidFill>
                <a:latin typeface="Calibri"/>
                <a:cs typeface="Calibri"/>
              </a:rPr>
              <a:t> </a:t>
            </a:r>
            <a:r>
              <a:rPr sz="1800">
                <a:solidFill>
                  <a:srgbClr val="0D0D0D"/>
                </a:solidFill>
                <a:latin typeface="Calibri"/>
                <a:cs typeface="Calibri"/>
              </a:rPr>
              <a:t>it</a:t>
            </a:r>
            <a:r>
              <a:rPr sz="1800" spc="-35">
                <a:solidFill>
                  <a:srgbClr val="0D0D0D"/>
                </a:solidFill>
                <a:latin typeface="Calibri"/>
                <a:cs typeface="Calibri"/>
              </a:rPr>
              <a:t> </a:t>
            </a:r>
            <a:r>
              <a:rPr sz="1800">
                <a:solidFill>
                  <a:srgbClr val="0D0D0D"/>
                </a:solidFill>
                <a:latin typeface="Calibri"/>
                <a:cs typeface="Calibri"/>
              </a:rPr>
              <a:t>helps</a:t>
            </a:r>
            <a:r>
              <a:rPr sz="1800" spc="-35">
                <a:solidFill>
                  <a:srgbClr val="0D0D0D"/>
                </a:solidFill>
                <a:latin typeface="Calibri"/>
                <a:cs typeface="Calibri"/>
              </a:rPr>
              <a:t> </a:t>
            </a:r>
            <a:r>
              <a:rPr sz="1800">
                <a:solidFill>
                  <a:srgbClr val="0D0D0D"/>
                </a:solidFill>
                <a:latin typeface="Calibri"/>
                <a:cs typeface="Calibri"/>
              </a:rPr>
              <a:t>to</a:t>
            </a:r>
            <a:r>
              <a:rPr sz="1800" spc="-40">
                <a:solidFill>
                  <a:srgbClr val="0D0D0D"/>
                </a:solidFill>
                <a:latin typeface="Calibri"/>
                <a:cs typeface="Calibri"/>
              </a:rPr>
              <a:t> </a:t>
            </a:r>
            <a:r>
              <a:rPr sz="1800" spc="-10">
                <a:solidFill>
                  <a:srgbClr val="0D0D0D"/>
                </a:solidFill>
                <a:latin typeface="Calibri"/>
                <a:cs typeface="Calibri"/>
              </a:rPr>
              <a:t>improve</a:t>
            </a:r>
            <a:r>
              <a:rPr sz="1800" spc="-35">
                <a:solidFill>
                  <a:srgbClr val="0D0D0D"/>
                </a:solidFill>
                <a:latin typeface="Calibri"/>
                <a:cs typeface="Calibri"/>
              </a:rPr>
              <a:t> </a:t>
            </a:r>
            <a:r>
              <a:rPr sz="1800">
                <a:solidFill>
                  <a:srgbClr val="0D0D0D"/>
                </a:solidFill>
                <a:latin typeface="Calibri"/>
                <a:cs typeface="Calibri"/>
              </a:rPr>
              <a:t>the</a:t>
            </a:r>
            <a:r>
              <a:rPr sz="1800" spc="-20">
                <a:solidFill>
                  <a:srgbClr val="0D0D0D"/>
                </a:solidFill>
                <a:latin typeface="Calibri"/>
                <a:cs typeface="Calibri"/>
              </a:rPr>
              <a:t> </a:t>
            </a:r>
            <a:r>
              <a:rPr sz="1800">
                <a:solidFill>
                  <a:srgbClr val="0D0D0D"/>
                </a:solidFill>
                <a:latin typeface="Calibri"/>
                <a:cs typeface="Calibri"/>
              </a:rPr>
              <a:t>quality</a:t>
            </a:r>
            <a:r>
              <a:rPr sz="1800" spc="-35">
                <a:solidFill>
                  <a:srgbClr val="0D0D0D"/>
                </a:solidFill>
                <a:latin typeface="Calibri"/>
                <a:cs typeface="Calibri"/>
              </a:rPr>
              <a:t> </a:t>
            </a:r>
            <a:r>
              <a:rPr sz="1800">
                <a:solidFill>
                  <a:srgbClr val="0D0D0D"/>
                </a:solidFill>
                <a:latin typeface="Calibri"/>
                <a:cs typeface="Calibri"/>
              </a:rPr>
              <a:t>of</a:t>
            </a:r>
            <a:r>
              <a:rPr sz="1800" spc="-40">
                <a:solidFill>
                  <a:srgbClr val="0D0D0D"/>
                </a:solidFill>
                <a:latin typeface="Calibri"/>
                <a:cs typeface="Calibri"/>
              </a:rPr>
              <a:t> </a:t>
            </a:r>
            <a:r>
              <a:rPr sz="1800">
                <a:solidFill>
                  <a:srgbClr val="0D0D0D"/>
                </a:solidFill>
                <a:latin typeface="Calibri"/>
                <a:cs typeface="Calibri"/>
              </a:rPr>
              <a:t>academics</a:t>
            </a:r>
            <a:r>
              <a:rPr sz="1800" spc="-20">
                <a:solidFill>
                  <a:srgbClr val="0D0D0D"/>
                </a:solidFill>
                <a:latin typeface="Calibri"/>
                <a:cs typeface="Calibri"/>
              </a:rPr>
              <a:t> </a:t>
            </a:r>
            <a:r>
              <a:rPr sz="1800">
                <a:solidFill>
                  <a:srgbClr val="0D0D0D"/>
                </a:solidFill>
                <a:latin typeface="Calibri"/>
                <a:cs typeface="Calibri"/>
              </a:rPr>
              <a:t>at</a:t>
            </a:r>
            <a:r>
              <a:rPr sz="1800" spc="-40">
                <a:solidFill>
                  <a:srgbClr val="0D0D0D"/>
                </a:solidFill>
                <a:latin typeface="Calibri"/>
                <a:cs typeface="Calibri"/>
              </a:rPr>
              <a:t> </a:t>
            </a:r>
            <a:r>
              <a:rPr sz="1800" spc="-25">
                <a:solidFill>
                  <a:srgbClr val="0D0D0D"/>
                </a:solidFill>
                <a:latin typeface="Calibri"/>
                <a:cs typeface="Calibri"/>
              </a:rPr>
              <a:t>the </a:t>
            </a:r>
            <a:r>
              <a:rPr sz="1800" spc="-10">
                <a:solidFill>
                  <a:srgbClr val="0D0D0D"/>
                </a:solidFill>
                <a:latin typeface="Calibri"/>
                <a:cs typeface="Calibri"/>
              </a:rPr>
              <a:t>institute.</a:t>
            </a:r>
            <a:endParaRPr sz="1800">
              <a:latin typeface="Calibri"/>
              <a:cs typeface="Calibri"/>
            </a:endParaRPr>
          </a:p>
          <a:p>
            <a:pPr marL="12700" marR="19685">
              <a:lnSpc>
                <a:spcPct val="100000"/>
              </a:lnSpc>
            </a:pPr>
            <a:r>
              <a:rPr sz="1800">
                <a:solidFill>
                  <a:srgbClr val="0D0D0D"/>
                </a:solidFill>
                <a:latin typeface="Calibri"/>
                <a:cs typeface="Calibri"/>
              </a:rPr>
              <a:t>SIX</a:t>
            </a:r>
            <a:r>
              <a:rPr sz="1800" spc="-45">
                <a:solidFill>
                  <a:srgbClr val="0D0D0D"/>
                </a:solidFill>
                <a:latin typeface="Calibri"/>
                <a:cs typeface="Calibri"/>
              </a:rPr>
              <a:t> </a:t>
            </a:r>
            <a:r>
              <a:rPr sz="1800">
                <a:solidFill>
                  <a:srgbClr val="0D0D0D"/>
                </a:solidFill>
                <a:latin typeface="Calibri"/>
                <a:cs typeface="Calibri"/>
              </a:rPr>
              <a:t>months</a:t>
            </a:r>
            <a:r>
              <a:rPr sz="1800" spc="-45">
                <a:solidFill>
                  <a:srgbClr val="0D0D0D"/>
                </a:solidFill>
                <a:latin typeface="Calibri"/>
                <a:cs typeface="Calibri"/>
              </a:rPr>
              <a:t> </a:t>
            </a:r>
            <a:r>
              <a:rPr sz="1800" spc="-10">
                <a:solidFill>
                  <a:srgbClr val="0D0D0D"/>
                </a:solidFill>
                <a:latin typeface="Calibri"/>
                <a:cs typeface="Calibri"/>
              </a:rPr>
              <a:t>vocational</a:t>
            </a:r>
            <a:r>
              <a:rPr sz="1800" spc="-40">
                <a:solidFill>
                  <a:srgbClr val="0D0D0D"/>
                </a:solidFill>
                <a:latin typeface="Calibri"/>
                <a:cs typeface="Calibri"/>
              </a:rPr>
              <a:t> </a:t>
            </a:r>
            <a:r>
              <a:rPr sz="1800">
                <a:solidFill>
                  <a:srgbClr val="0D0D0D"/>
                </a:solidFill>
                <a:latin typeface="Calibri"/>
                <a:cs typeface="Calibri"/>
              </a:rPr>
              <a:t>certificate</a:t>
            </a:r>
            <a:r>
              <a:rPr sz="1800" spc="-15">
                <a:solidFill>
                  <a:srgbClr val="0D0D0D"/>
                </a:solidFill>
                <a:latin typeface="Calibri"/>
                <a:cs typeface="Calibri"/>
              </a:rPr>
              <a:t> </a:t>
            </a:r>
            <a:r>
              <a:rPr sz="1800" spc="-10">
                <a:solidFill>
                  <a:srgbClr val="0D0D0D"/>
                </a:solidFill>
                <a:latin typeface="Calibri"/>
                <a:cs typeface="Calibri"/>
              </a:rPr>
              <a:t>courses</a:t>
            </a:r>
            <a:r>
              <a:rPr sz="1800" spc="-40">
                <a:solidFill>
                  <a:srgbClr val="0D0D0D"/>
                </a:solidFill>
                <a:latin typeface="Calibri"/>
                <a:cs typeface="Calibri"/>
              </a:rPr>
              <a:t> </a:t>
            </a:r>
            <a:r>
              <a:rPr sz="1800">
                <a:solidFill>
                  <a:srgbClr val="0D0D0D"/>
                </a:solidFill>
                <a:latin typeface="Calibri"/>
                <a:cs typeface="Calibri"/>
              </a:rPr>
              <a:t>in</a:t>
            </a:r>
            <a:r>
              <a:rPr sz="1800" spc="-30">
                <a:solidFill>
                  <a:srgbClr val="0D0D0D"/>
                </a:solidFill>
                <a:latin typeface="Calibri"/>
                <a:cs typeface="Calibri"/>
              </a:rPr>
              <a:t> </a:t>
            </a:r>
            <a:r>
              <a:rPr sz="1800" spc="-10">
                <a:solidFill>
                  <a:srgbClr val="0D0D0D"/>
                </a:solidFill>
                <a:latin typeface="Calibri"/>
                <a:cs typeface="Calibri"/>
              </a:rPr>
              <a:t>"ELECTRICAL</a:t>
            </a:r>
            <a:r>
              <a:rPr sz="1800" spc="-30">
                <a:solidFill>
                  <a:srgbClr val="0D0D0D"/>
                </a:solidFill>
                <a:latin typeface="Calibri"/>
                <a:cs typeface="Calibri"/>
              </a:rPr>
              <a:t> </a:t>
            </a:r>
            <a:r>
              <a:rPr sz="1800">
                <a:solidFill>
                  <a:srgbClr val="0D0D0D"/>
                </a:solidFill>
                <a:latin typeface="Calibri"/>
                <a:cs typeface="Calibri"/>
              </a:rPr>
              <a:t>HOUSE</a:t>
            </a:r>
            <a:r>
              <a:rPr sz="1800" spc="-30">
                <a:solidFill>
                  <a:srgbClr val="0D0D0D"/>
                </a:solidFill>
                <a:latin typeface="Calibri"/>
                <a:cs typeface="Calibri"/>
              </a:rPr>
              <a:t> </a:t>
            </a:r>
            <a:r>
              <a:rPr sz="1800" spc="-10">
                <a:solidFill>
                  <a:srgbClr val="0D0D0D"/>
                </a:solidFill>
                <a:latin typeface="Calibri"/>
                <a:cs typeface="Calibri"/>
              </a:rPr>
              <a:t>WIRING </a:t>
            </a:r>
            <a:r>
              <a:rPr sz="1800">
                <a:solidFill>
                  <a:srgbClr val="0D0D0D"/>
                </a:solidFill>
                <a:latin typeface="Calibri"/>
                <a:cs typeface="Calibri"/>
              </a:rPr>
              <a:t>&amp;</a:t>
            </a:r>
            <a:r>
              <a:rPr sz="1800" spc="-40">
                <a:solidFill>
                  <a:srgbClr val="0D0D0D"/>
                </a:solidFill>
                <a:latin typeface="Calibri"/>
                <a:cs typeface="Calibri"/>
              </a:rPr>
              <a:t> </a:t>
            </a:r>
            <a:r>
              <a:rPr sz="1800" spc="-10">
                <a:solidFill>
                  <a:srgbClr val="0D0D0D"/>
                </a:solidFill>
                <a:latin typeface="Calibri"/>
                <a:cs typeface="Calibri"/>
              </a:rPr>
              <a:t>MOTOR</a:t>
            </a:r>
            <a:r>
              <a:rPr sz="1800" spc="-35">
                <a:solidFill>
                  <a:srgbClr val="0D0D0D"/>
                </a:solidFill>
                <a:latin typeface="Calibri"/>
                <a:cs typeface="Calibri"/>
              </a:rPr>
              <a:t> </a:t>
            </a:r>
            <a:r>
              <a:rPr sz="1800">
                <a:solidFill>
                  <a:srgbClr val="0D0D0D"/>
                </a:solidFill>
                <a:latin typeface="Calibri"/>
                <a:cs typeface="Calibri"/>
              </a:rPr>
              <a:t>WINDING",</a:t>
            </a:r>
            <a:r>
              <a:rPr sz="1800" spc="-35">
                <a:solidFill>
                  <a:srgbClr val="0D0D0D"/>
                </a:solidFill>
                <a:latin typeface="Calibri"/>
                <a:cs typeface="Calibri"/>
              </a:rPr>
              <a:t> </a:t>
            </a:r>
            <a:r>
              <a:rPr sz="1800">
                <a:solidFill>
                  <a:srgbClr val="0D0D0D"/>
                </a:solidFill>
                <a:latin typeface="Calibri"/>
                <a:cs typeface="Calibri"/>
              </a:rPr>
              <a:t>"TELEPHONE</a:t>
            </a:r>
            <a:r>
              <a:rPr sz="1800" spc="-35">
                <a:solidFill>
                  <a:srgbClr val="0D0D0D"/>
                </a:solidFill>
                <a:latin typeface="Calibri"/>
                <a:cs typeface="Calibri"/>
              </a:rPr>
              <a:t> </a:t>
            </a:r>
            <a:r>
              <a:rPr sz="1800">
                <a:solidFill>
                  <a:srgbClr val="0D0D0D"/>
                </a:solidFill>
                <a:latin typeface="Calibri"/>
                <a:cs typeface="Calibri"/>
              </a:rPr>
              <a:t>&amp;</a:t>
            </a:r>
            <a:r>
              <a:rPr sz="1800" spc="-30">
                <a:solidFill>
                  <a:srgbClr val="0D0D0D"/>
                </a:solidFill>
                <a:latin typeface="Calibri"/>
                <a:cs typeface="Calibri"/>
              </a:rPr>
              <a:t> </a:t>
            </a:r>
            <a:r>
              <a:rPr sz="1800">
                <a:solidFill>
                  <a:srgbClr val="0D0D0D"/>
                </a:solidFill>
                <a:latin typeface="Calibri"/>
                <a:cs typeface="Calibri"/>
              </a:rPr>
              <a:t>MOBILE</a:t>
            </a:r>
            <a:r>
              <a:rPr sz="1800" spc="-45">
                <a:solidFill>
                  <a:srgbClr val="0D0D0D"/>
                </a:solidFill>
                <a:latin typeface="Calibri"/>
                <a:cs typeface="Calibri"/>
              </a:rPr>
              <a:t> </a:t>
            </a:r>
            <a:r>
              <a:rPr sz="1800">
                <a:solidFill>
                  <a:srgbClr val="0D0D0D"/>
                </a:solidFill>
                <a:latin typeface="Calibri"/>
                <a:cs typeface="Calibri"/>
              </a:rPr>
              <a:t>SET</a:t>
            </a:r>
            <a:r>
              <a:rPr sz="1800" spc="-40">
                <a:solidFill>
                  <a:srgbClr val="0D0D0D"/>
                </a:solidFill>
                <a:latin typeface="Calibri"/>
                <a:cs typeface="Calibri"/>
              </a:rPr>
              <a:t> </a:t>
            </a:r>
            <a:r>
              <a:rPr sz="1800" spc="-10">
                <a:solidFill>
                  <a:srgbClr val="0D0D0D"/>
                </a:solidFill>
                <a:latin typeface="Calibri"/>
                <a:cs typeface="Calibri"/>
              </a:rPr>
              <a:t>REPAIRING",</a:t>
            </a:r>
            <a:endParaRPr sz="1800">
              <a:latin typeface="Calibri"/>
              <a:cs typeface="Calibri"/>
            </a:endParaRPr>
          </a:p>
          <a:p>
            <a:pPr marL="12700" marR="478155">
              <a:lnSpc>
                <a:spcPts val="2160"/>
              </a:lnSpc>
              <a:spcBef>
                <a:spcPts val="60"/>
              </a:spcBef>
            </a:pPr>
            <a:r>
              <a:rPr sz="1800" spc="-10">
                <a:solidFill>
                  <a:srgbClr val="0D0D0D"/>
                </a:solidFill>
                <a:latin typeface="Calibri"/>
                <a:cs typeface="Calibri"/>
              </a:rPr>
              <a:t>"AUTOMOBILE</a:t>
            </a:r>
            <a:r>
              <a:rPr sz="1800" spc="-30">
                <a:solidFill>
                  <a:srgbClr val="0D0D0D"/>
                </a:solidFill>
                <a:latin typeface="Calibri"/>
                <a:cs typeface="Calibri"/>
              </a:rPr>
              <a:t> </a:t>
            </a:r>
            <a:r>
              <a:rPr sz="1800" spc="-10">
                <a:solidFill>
                  <a:srgbClr val="0D0D0D"/>
                </a:solidFill>
                <a:latin typeface="Calibri"/>
                <a:cs typeface="Calibri"/>
              </a:rPr>
              <a:t>MAINTANCE"</a:t>
            </a:r>
            <a:r>
              <a:rPr sz="1800" spc="-30">
                <a:solidFill>
                  <a:srgbClr val="0D0D0D"/>
                </a:solidFill>
                <a:latin typeface="Calibri"/>
                <a:cs typeface="Calibri"/>
              </a:rPr>
              <a:t> </a:t>
            </a:r>
            <a:r>
              <a:rPr sz="1800" spc="-10">
                <a:solidFill>
                  <a:srgbClr val="0D0D0D"/>
                </a:solidFill>
                <a:latin typeface="Calibri"/>
                <a:cs typeface="Calibri"/>
              </a:rPr>
              <a:t>affiliated</a:t>
            </a:r>
            <a:r>
              <a:rPr sz="1800">
                <a:solidFill>
                  <a:srgbClr val="0D0D0D"/>
                </a:solidFill>
                <a:latin typeface="Calibri"/>
                <a:cs typeface="Calibri"/>
              </a:rPr>
              <a:t> by</a:t>
            </a:r>
            <a:r>
              <a:rPr sz="1800" spc="-15">
                <a:solidFill>
                  <a:srgbClr val="0D0D0D"/>
                </a:solidFill>
                <a:latin typeface="Calibri"/>
                <a:cs typeface="Calibri"/>
              </a:rPr>
              <a:t> </a:t>
            </a:r>
            <a:r>
              <a:rPr sz="1800">
                <a:solidFill>
                  <a:srgbClr val="0D0D0D"/>
                </a:solidFill>
                <a:latin typeface="Calibri"/>
                <a:cs typeface="Calibri"/>
              </a:rPr>
              <a:t>the</a:t>
            </a:r>
            <a:r>
              <a:rPr sz="1800" spc="10">
                <a:solidFill>
                  <a:srgbClr val="0D0D0D"/>
                </a:solidFill>
                <a:latin typeface="Calibri"/>
                <a:cs typeface="Calibri"/>
              </a:rPr>
              <a:t> </a:t>
            </a:r>
            <a:r>
              <a:rPr lang="en-US" sz="1800" spc="10">
                <a:solidFill>
                  <a:srgbClr val="0D0D0D"/>
                </a:solidFill>
                <a:latin typeface="Calibri"/>
                <a:cs typeface="Calibri"/>
              </a:rPr>
              <a:t>WEST BENGAL STATE COUNCIL OF TECHNICAL EDUCATION AND SKILL DEVELOPMEMT</a:t>
            </a:r>
            <a:r>
              <a:rPr sz="1800" spc="-10">
                <a:solidFill>
                  <a:srgbClr val="0D0D0D"/>
                </a:solidFill>
                <a:latin typeface="Calibri"/>
                <a:cs typeface="Calibri"/>
              </a:rPr>
              <a:t>.</a:t>
            </a:r>
            <a:endParaRPr sz="1800">
              <a:latin typeface="Calibri"/>
              <a:cs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6333744"/>
            <a:ext cx="12189460" cy="64135"/>
          </a:xfrm>
          <a:custGeom>
            <a:avLst/>
            <a:gdLst/>
            <a:ahLst/>
            <a:cxnLst/>
            <a:rect l="l" t="t" r="r" b="b"/>
            <a:pathLst>
              <a:path w="12189460" h="64135">
                <a:moveTo>
                  <a:pt x="12188952" y="0"/>
                </a:moveTo>
                <a:lnTo>
                  <a:pt x="0" y="0"/>
                </a:lnTo>
                <a:lnTo>
                  <a:pt x="0" y="64007"/>
                </a:lnTo>
                <a:lnTo>
                  <a:pt x="12188952" y="64007"/>
                </a:lnTo>
                <a:lnTo>
                  <a:pt x="12188952" y="0"/>
                </a:lnTo>
                <a:close/>
              </a:path>
            </a:pathLst>
          </a:custGeom>
          <a:solidFill>
            <a:srgbClr val="E38312"/>
          </a:solidFill>
        </p:spPr>
        <p:txBody>
          <a:bodyPr wrap="square" lIns="0" tIns="0" rIns="0" bIns="0" rtlCol="0"/>
          <a:lstStyle/>
          <a:p>
            <a:endParaRPr/>
          </a:p>
        </p:txBody>
      </p:sp>
      <p:grpSp>
        <p:nvGrpSpPr>
          <p:cNvPr id="3" name="object 3"/>
          <p:cNvGrpSpPr/>
          <p:nvPr/>
        </p:nvGrpSpPr>
        <p:grpSpPr>
          <a:xfrm>
            <a:off x="2025142" y="734250"/>
            <a:ext cx="8135620" cy="5078730"/>
            <a:chOff x="2025142" y="734250"/>
            <a:chExt cx="8135620" cy="5078730"/>
          </a:xfrm>
        </p:grpSpPr>
        <p:sp>
          <p:nvSpPr>
            <p:cNvPr id="4" name="object 4"/>
            <p:cNvSpPr/>
            <p:nvPr/>
          </p:nvSpPr>
          <p:spPr>
            <a:xfrm>
              <a:off x="2031492" y="742187"/>
              <a:ext cx="8129270" cy="0"/>
            </a:xfrm>
            <a:custGeom>
              <a:avLst/>
              <a:gdLst/>
              <a:ahLst/>
              <a:cxnLst/>
              <a:rect l="l" t="t" r="r" b="b"/>
              <a:pathLst>
                <a:path w="8129270">
                  <a:moveTo>
                    <a:pt x="0" y="0"/>
                  </a:moveTo>
                  <a:lnTo>
                    <a:pt x="8129015" y="0"/>
                  </a:lnTo>
                </a:path>
              </a:pathLst>
            </a:custGeom>
            <a:ln w="15875">
              <a:solidFill>
                <a:srgbClr val="E38312"/>
              </a:solidFill>
            </a:ln>
          </p:spPr>
          <p:txBody>
            <a:bodyPr wrap="square" lIns="0" tIns="0" rIns="0" bIns="0" rtlCol="0"/>
            <a:lstStyle/>
            <a:p>
              <a:endParaRPr/>
            </a:p>
          </p:txBody>
        </p:sp>
        <p:pic>
          <p:nvPicPr>
            <p:cNvPr id="5" name="object 5"/>
            <p:cNvPicPr/>
            <p:nvPr/>
          </p:nvPicPr>
          <p:blipFill>
            <a:blip r:embed="rId2" cstate="print"/>
            <a:stretch>
              <a:fillRect/>
            </a:stretch>
          </p:blipFill>
          <p:spPr>
            <a:xfrm>
              <a:off x="2031492" y="742187"/>
              <a:ext cx="1031747" cy="5064252"/>
            </a:xfrm>
            <a:prstGeom prst="rect">
              <a:avLst/>
            </a:prstGeom>
          </p:spPr>
        </p:pic>
        <p:sp>
          <p:nvSpPr>
            <p:cNvPr id="6" name="object 6"/>
            <p:cNvSpPr/>
            <p:nvPr/>
          </p:nvSpPr>
          <p:spPr>
            <a:xfrm>
              <a:off x="2031492" y="742187"/>
              <a:ext cx="1031875" cy="5064760"/>
            </a:xfrm>
            <a:custGeom>
              <a:avLst/>
              <a:gdLst/>
              <a:ahLst/>
              <a:cxnLst/>
              <a:rect l="l" t="t" r="r" b="b"/>
              <a:pathLst>
                <a:path w="1031875" h="5064760">
                  <a:moveTo>
                    <a:pt x="0" y="5064252"/>
                  </a:moveTo>
                  <a:lnTo>
                    <a:pt x="1031747" y="5064252"/>
                  </a:lnTo>
                  <a:lnTo>
                    <a:pt x="1031747" y="0"/>
                  </a:lnTo>
                  <a:lnTo>
                    <a:pt x="0" y="0"/>
                  </a:lnTo>
                  <a:lnTo>
                    <a:pt x="0" y="5064252"/>
                  </a:lnTo>
                  <a:close/>
                </a:path>
              </a:pathLst>
            </a:custGeom>
            <a:ln w="12699">
              <a:solidFill>
                <a:srgbClr val="E38312"/>
              </a:solidFill>
            </a:ln>
          </p:spPr>
          <p:txBody>
            <a:bodyPr wrap="square" lIns="0" tIns="0" rIns="0" bIns="0" rtlCol="0"/>
            <a:lstStyle/>
            <a:p>
              <a:endParaRPr/>
            </a:p>
          </p:txBody>
        </p:sp>
      </p:grpSp>
      <p:sp>
        <p:nvSpPr>
          <p:cNvPr id="7" name="object 7"/>
          <p:cNvSpPr txBox="1">
            <a:spLocks noGrp="1"/>
          </p:cNvSpPr>
          <p:nvPr>
            <p:ph type="title"/>
          </p:nvPr>
        </p:nvSpPr>
        <p:spPr>
          <a:prstGeom prst="rect">
            <a:avLst/>
          </a:prstGeom>
        </p:spPr>
        <p:txBody>
          <a:bodyPr vert="horz" wrap="square" lIns="0" tIns="38735" rIns="0" bIns="0" rtlCol="0">
            <a:spAutoFit/>
          </a:bodyPr>
          <a:lstStyle/>
          <a:p>
            <a:pPr marL="12700" marR="5080">
              <a:lnSpc>
                <a:spcPct val="91700"/>
              </a:lnSpc>
              <a:spcBef>
                <a:spcPts val="305"/>
              </a:spcBef>
            </a:pPr>
            <a:r>
              <a:t>A</a:t>
            </a:r>
            <a:r>
              <a:rPr spc="-40"/>
              <a:t> </a:t>
            </a:r>
            <a:r>
              <a:t>College</a:t>
            </a:r>
            <a:r>
              <a:rPr spc="-40"/>
              <a:t> </a:t>
            </a:r>
            <a:r>
              <a:t>Management</a:t>
            </a:r>
            <a:r>
              <a:rPr spc="-65"/>
              <a:t> </a:t>
            </a:r>
            <a:r>
              <a:rPr spc="-10"/>
              <a:t>System</a:t>
            </a:r>
            <a:r>
              <a:rPr spc="-40"/>
              <a:t> </a:t>
            </a:r>
            <a:r>
              <a:t>is</a:t>
            </a:r>
            <a:r>
              <a:rPr spc="-40"/>
              <a:t> </a:t>
            </a:r>
            <a:r>
              <a:t>a</a:t>
            </a:r>
            <a:r>
              <a:rPr spc="-40"/>
              <a:t> </a:t>
            </a:r>
            <a:r>
              <a:rPr spc="-20"/>
              <a:t>must-</a:t>
            </a:r>
            <a:r>
              <a:rPr spc="-10"/>
              <a:t>have, indispensable</a:t>
            </a:r>
            <a:r>
              <a:rPr spc="-60"/>
              <a:t> </a:t>
            </a:r>
            <a:r>
              <a:t>tool</a:t>
            </a:r>
            <a:r>
              <a:rPr spc="-40"/>
              <a:t> </a:t>
            </a:r>
            <a:r>
              <a:t>for</a:t>
            </a:r>
            <a:r>
              <a:rPr spc="-60"/>
              <a:t> </a:t>
            </a:r>
            <a:r>
              <a:rPr lang="en-US" spc="-60">
                <a:uFill>
                  <a:solidFill>
                    <a:srgbClr val="2997E2"/>
                  </a:solidFill>
                </a:uFill>
              </a:rPr>
              <a:t>educational institution</a:t>
            </a:r>
            <a:r>
              <a:rPr spc="-10"/>
              <a:t>.</a:t>
            </a:r>
            <a:r>
              <a:rPr spc="-55"/>
              <a:t> </a:t>
            </a:r>
            <a:r>
              <a:t>It</a:t>
            </a:r>
            <a:r>
              <a:rPr spc="-35"/>
              <a:t> </a:t>
            </a:r>
            <a:r>
              <a:t>serves</a:t>
            </a:r>
            <a:r>
              <a:rPr spc="-35"/>
              <a:t> </a:t>
            </a:r>
            <a:r>
              <a:rPr spc="-25"/>
              <a:t>to </a:t>
            </a:r>
            <a:r>
              <a:rPr spc="-10"/>
              <a:t>streamline</a:t>
            </a:r>
            <a:r>
              <a:rPr spc="-55"/>
              <a:t> </a:t>
            </a:r>
            <a:r>
              <a:t>communication</a:t>
            </a:r>
            <a:r>
              <a:rPr spc="-85"/>
              <a:t> </a:t>
            </a:r>
            <a:r>
              <a:t>and</a:t>
            </a:r>
            <a:r>
              <a:rPr spc="-65"/>
              <a:t> </a:t>
            </a:r>
            <a:r>
              <a:t>data</a:t>
            </a:r>
            <a:r>
              <a:rPr spc="-55"/>
              <a:t> </a:t>
            </a:r>
            <a:r>
              <a:t>coordination</a:t>
            </a:r>
            <a:r>
              <a:rPr spc="-85"/>
              <a:t> </a:t>
            </a:r>
            <a:r>
              <a:rPr spc="-10"/>
              <a:t>between </a:t>
            </a:r>
            <a:r>
              <a:rPr spc="-20"/>
              <a:t>administrative</a:t>
            </a:r>
            <a:r>
              <a:rPr spc="-30"/>
              <a:t> staff,</a:t>
            </a:r>
            <a:r>
              <a:rPr spc="-25"/>
              <a:t> faculty,</a:t>
            </a:r>
            <a:r>
              <a:rPr spc="-45"/>
              <a:t> </a:t>
            </a:r>
            <a:r>
              <a:rPr spc="-10"/>
              <a:t>parents,</a:t>
            </a:r>
            <a:r>
              <a:rPr spc="-45"/>
              <a:t> </a:t>
            </a:r>
            <a:r>
              <a:t>and</a:t>
            </a:r>
            <a:r>
              <a:rPr spc="-30"/>
              <a:t> </a:t>
            </a:r>
            <a:r>
              <a:rPr spc="-10"/>
              <a:t>students.</a:t>
            </a:r>
          </a:p>
        </p:txBody>
      </p:sp>
      <p:sp>
        <p:nvSpPr>
          <p:cNvPr id="8" name="object 8"/>
          <p:cNvSpPr/>
          <p:nvPr/>
        </p:nvSpPr>
        <p:spPr>
          <a:xfrm>
            <a:off x="3657600" y="2430779"/>
            <a:ext cx="6503034" cy="0"/>
          </a:xfrm>
          <a:custGeom>
            <a:avLst/>
            <a:gdLst/>
            <a:ahLst/>
            <a:cxnLst/>
            <a:rect l="l" t="t" r="r" b="b"/>
            <a:pathLst>
              <a:path w="6503034">
                <a:moveTo>
                  <a:pt x="0" y="0"/>
                </a:moveTo>
                <a:lnTo>
                  <a:pt x="6502908" y="0"/>
                </a:lnTo>
              </a:path>
            </a:pathLst>
          </a:custGeom>
          <a:ln w="15875">
            <a:solidFill>
              <a:srgbClr val="F1CDBB"/>
            </a:solidFill>
          </a:ln>
        </p:spPr>
        <p:txBody>
          <a:bodyPr wrap="square" lIns="0" tIns="0" rIns="0" bIns="0" rtlCol="0"/>
          <a:lstStyle/>
          <a:p>
            <a:endParaRPr/>
          </a:p>
        </p:txBody>
      </p:sp>
      <p:sp>
        <p:nvSpPr>
          <p:cNvPr id="9" name="object 9"/>
          <p:cNvSpPr txBox="1">
            <a:spLocks noGrp="1"/>
          </p:cNvSpPr>
          <p:nvPr>
            <p:ph type="body" idx="1"/>
          </p:nvPr>
        </p:nvSpPr>
        <p:spPr>
          <a:prstGeom prst="rect">
            <a:avLst/>
          </a:prstGeom>
        </p:spPr>
        <p:txBody>
          <a:bodyPr vert="horz" wrap="square" lIns="0" tIns="38100" rIns="0" bIns="0" rtlCol="0">
            <a:spAutoFit/>
          </a:bodyPr>
          <a:lstStyle/>
          <a:p>
            <a:pPr marL="12700" marR="5080">
              <a:lnSpc>
                <a:spcPct val="91700"/>
              </a:lnSpc>
              <a:spcBef>
                <a:spcPts val="300"/>
              </a:spcBef>
            </a:pPr>
            <a:r>
              <a:t>The</a:t>
            </a:r>
            <a:r>
              <a:rPr spc="-55"/>
              <a:t> </a:t>
            </a:r>
            <a:r>
              <a:rPr spc="-20"/>
              <a:t>system</a:t>
            </a:r>
            <a:r>
              <a:rPr spc="-50"/>
              <a:t> </a:t>
            </a:r>
            <a:r>
              <a:t>helps</a:t>
            </a:r>
            <a:r>
              <a:rPr spc="-45"/>
              <a:t> </a:t>
            </a:r>
            <a:r>
              <a:t>to</a:t>
            </a:r>
            <a:r>
              <a:rPr spc="-40"/>
              <a:t> </a:t>
            </a:r>
            <a:r>
              <a:t>easily</a:t>
            </a:r>
            <a:r>
              <a:rPr spc="-55"/>
              <a:t> </a:t>
            </a:r>
            <a:r>
              <a:t>track</a:t>
            </a:r>
            <a:r>
              <a:rPr spc="-55"/>
              <a:t> </a:t>
            </a:r>
            <a:r>
              <a:t>student</a:t>
            </a:r>
            <a:r>
              <a:rPr spc="-50"/>
              <a:t> </a:t>
            </a:r>
            <a:r>
              <a:rPr spc="-10"/>
              <a:t>information</a:t>
            </a:r>
            <a:r>
              <a:rPr spc="-55"/>
              <a:t> </a:t>
            </a:r>
            <a:r>
              <a:rPr spc="-25"/>
              <a:t>and </a:t>
            </a:r>
            <a:r>
              <a:t>manage</a:t>
            </a:r>
            <a:r>
              <a:rPr spc="-70"/>
              <a:t> </a:t>
            </a:r>
            <a:r>
              <a:t>scheduling</a:t>
            </a:r>
            <a:r>
              <a:rPr spc="-65"/>
              <a:t> </a:t>
            </a:r>
            <a:r>
              <a:t>to</a:t>
            </a:r>
            <a:r>
              <a:rPr spc="-60"/>
              <a:t> </a:t>
            </a:r>
            <a:r>
              <a:rPr spc="-10"/>
              <a:t>take</a:t>
            </a:r>
            <a:r>
              <a:rPr spc="-55"/>
              <a:t> </a:t>
            </a:r>
            <a:r>
              <a:t>the</a:t>
            </a:r>
            <a:r>
              <a:rPr spc="-50"/>
              <a:t> </a:t>
            </a:r>
            <a:r>
              <a:rPr spc="-10"/>
              <a:t>organizational</a:t>
            </a:r>
            <a:r>
              <a:rPr spc="-70"/>
              <a:t> </a:t>
            </a:r>
            <a:r>
              <a:rPr spc="-10"/>
              <a:t>complexity </a:t>
            </a:r>
            <a:r>
              <a:t>out</a:t>
            </a:r>
            <a:r>
              <a:rPr spc="-25"/>
              <a:t> </a:t>
            </a:r>
            <a:r>
              <a:t>of</a:t>
            </a:r>
            <a:r>
              <a:rPr spc="-40"/>
              <a:t> </a:t>
            </a:r>
            <a:r>
              <a:t>the</a:t>
            </a:r>
            <a:r>
              <a:rPr spc="-30"/>
              <a:t> </a:t>
            </a:r>
            <a:r>
              <a:rPr spc="-10"/>
              <a:t>process.</a:t>
            </a:r>
            <a:r>
              <a:rPr spc="-35"/>
              <a:t> </a:t>
            </a:r>
            <a:r>
              <a:t>In</a:t>
            </a:r>
            <a:r>
              <a:rPr spc="-35"/>
              <a:t> </a:t>
            </a:r>
            <a:r>
              <a:t>addition,</a:t>
            </a:r>
            <a:r>
              <a:rPr spc="-40"/>
              <a:t> </a:t>
            </a:r>
            <a:r>
              <a:t>it</a:t>
            </a:r>
            <a:r>
              <a:rPr spc="-25"/>
              <a:t> </a:t>
            </a:r>
            <a:r>
              <a:t>allows</a:t>
            </a:r>
            <a:r>
              <a:rPr spc="-25"/>
              <a:t> </a:t>
            </a:r>
            <a:r>
              <a:rPr spc="-10"/>
              <a:t>parents</a:t>
            </a:r>
            <a:r>
              <a:rPr spc="-35"/>
              <a:t> </a:t>
            </a:r>
            <a:r>
              <a:t>the</a:t>
            </a:r>
            <a:r>
              <a:rPr spc="-30"/>
              <a:t> </a:t>
            </a:r>
            <a:r>
              <a:rPr spc="-10"/>
              <a:t>option </a:t>
            </a:r>
            <a:r>
              <a:t>of</a:t>
            </a:r>
            <a:r>
              <a:rPr spc="-45"/>
              <a:t> </a:t>
            </a:r>
            <a:r>
              <a:rPr spc="-10"/>
              <a:t>staying</a:t>
            </a:r>
            <a:r>
              <a:rPr spc="-40"/>
              <a:t> </a:t>
            </a:r>
            <a:r>
              <a:t>connected</a:t>
            </a:r>
            <a:r>
              <a:rPr spc="-80"/>
              <a:t> </a:t>
            </a:r>
            <a:r>
              <a:t>24/7</a:t>
            </a:r>
            <a:r>
              <a:rPr spc="-55"/>
              <a:t> </a:t>
            </a:r>
            <a:r>
              <a:t>with</a:t>
            </a:r>
            <a:r>
              <a:rPr spc="-50"/>
              <a:t> </a:t>
            </a:r>
            <a:r>
              <a:t>school</a:t>
            </a:r>
            <a:r>
              <a:rPr spc="-45"/>
              <a:t> </a:t>
            </a:r>
            <a:r>
              <a:t>notifications</a:t>
            </a:r>
            <a:r>
              <a:rPr spc="-50"/>
              <a:t> </a:t>
            </a:r>
            <a:r>
              <a:rPr spc="-25"/>
              <a:t>and</a:t>
            </a:r>
          </a:p>
          <a:p>
            <a:pPr marL="12700">
              <a:lnSpc>
                <a:spcPts val="2200"/>
              </a:lnSpc>
            </a:pPr>
            <a:r>
              <a:t>their</a:t>
            </a:r>
            <a:r>
              <a:rPr spc="-75"/>
              <a:t> </a:t>
            </a:r>
            <a:r>
              <a:rPr spc="-10"/>
              <a:t>child’s</a:t>
            </a:r>
            <a:r>
              <a:rPr spc="-70"/>
              <a:t> </a:t>
            </a:r>
            <a:r>
              <a:rPr spc="-10"/>
              <a:t>activities.</a:t>
            </a:r>
          </a:p>
        </p:txBody>
      </p:sp>
      <p:sp>
        <p:nvSpPr>
          <p:cNvPr id="10" name="object 10"/>
          <p:cNvSpPr/>
          <p:nvPr/>
        </p:nvSpPr>
        <p:spPr>
          <a:xfrm>
            <a:off x="3657600" y="4120896"/>
            <a:ext cx="6503034" cy="0"/>
          </a:xfrm>
          <a:custGeom>
            <a:avLst/>
            <a:gdLst/>
            <a:ahLst/>
            <a:cxnLst/>
            <a:rect l="l" t="t" r="r" b="b"/>
            <a:pathLst>
              <a:path w="6503034">
                <a:moveTo>
                  <a:pt x="0" y="0"/>
                </a:moveTo>
                <a:lnTo>
                  <a:pt x="6502908" y="0"/>
                </a:lnTo>
              </a:path>
            </a:pathLst>
          </a:custGeom>
          <a:ln w="15875">
            <a:solidFill>
              <a:srgbClr val="F1CDBB"/>
            </a:solidFill>
          </a:ln>
        </p:spPr>
        <p:txBody>
          <a:bodyPr wrap="square" lIns="0" tIns="0" rIns="0" bIns="0" rtlCol="0"/>
          <a:lstStyle/>
          <a:p>
            <a:endParaRPr/>
          </a:p>
        </p:txBody>
      </p:sp>
      <p:sp>
        <p:nvSpPr>
          <p:cNvPr id="11" name="object 11"/>
          <p:cNvSpPr txBox="1"/>
          <p:nvPr/>
        </p:nvSpPr>
        <p:spPr>
          <a:xfrm>
            <a:off x="3843654" y="4221556"/>
            <a:ext cx="6101715" cy="1449070"/>
          </a:xfrm>
          <a:prstGeom prst="rect">
            <a:avLst/>
          </a:prstGeom>
        </p:spPr>
        <p:txBody>
          <a:bodyPr vert="horz" wrap="square" lIns="0" tIns="38735" rIns="0" bIns="0" rtlCol="0">
            <a:spAutoFit/>
          </a:bodyPr>
          <a:lstStyle/>
          <a:p>
            <a:pPr marL="12700" marR="5080">
              <a:lnSpc>
                <a:spcPct val="91700"/>
              </a:lnSpc>
              <a:spcBef>
                <a:spcPts val="305"/>
              </a:spcBef>
            </a:pPr>
            <a:r>
              <a:rPr sz="2000">
                <a:latin typeface="Calibri"/>
                <a:cs typeface="Calibri"/>
              </a:rPr>
              <a:t>The</a:t>
            </a:r>
            <a:r>
              <a:rPr sz="2000" spc="-55">
                <a:latin typeface="Calibri"/>
                <a:cs typeface="Calibri"/>
              </a:rPr>
              <a:t> </a:t>
            </a:r>
            <a:r>
              <a:rPr sz="2000" spc="-10">
                <a:latin typeface="Calibri"/>
                <a:cs typeface="Calibri"/>
              </a:rPr>
              <a:t>system</a:t>
            </a:r>
            <a:r>
              <a:rPr sz="2000" spc="-45">
                <a:latin typeface="Calibri"/>
                <a:cs typeface="Calibri"/>
              </a:rPr>
              <a:t> </a:t>
            </a:r>
            <a:r>
              <a:rPr sz="2000">
                <a:latin typeface="Calibri"/>
                <a:cs typeface="Calibri"/>
              </a:rPr>
              <a:t>makes</a:t>
            </a:r>
            <a:r>
              <a:rPr sz="2000" spc="-50">
                <a:latin typeface="Calibri"/>
                <a:cs typeface="Calibri"/>
              </a:rPr>
              <a:t> </a:t>
            </a:r>
            <a:r>
              <a:rPr sz="2000">
                <a:latin typeface="Calibri"/>
                <a:cs typeface="Calibri"/>
              </a:rPr>
              <a:t>it</a:t>
            </a:r>
            <a:r>
              <a:rPr sz="2000" spc="-50">
                <a:latin typeface="Calibri"/>
                <a:cs typeface="Calibri"/>
              </a:rPr>
              <a:t> </a:t>
            </a:r>
            <a:r>
              <a:rPr sz="2000">
                <a:latin typeface="Calibri"/>
                <a:cs typeface="Calibri"/>
              </a:rPr>
              <a:t>simple</a:t>
            </a:r>
            <a:r>
              <a:rPr sz="2000" spc="-40">
                <a:latin typeface="Calibri"/>
                <a:cs typeface="Calibri"/>
              </a:rPr>
              <a:t> </a:t>
            </a:r>
            <a:r>
              <a:rPr sz="2000">
                <a:latin typeface="Calibri"/>
                <a:cs typeface="Calibri"/>
              </a:rPr>
              <a:t>and</a:t>
            </a:r>
            <a:r>
              <a:rPr sz="2000" spc="-50">
                <a:latin typeface="Calibri"/>
                <a:cs typeface="Calibri"/>
              </a:rPr>
              <a:t> </a:t>
            </a:r>
            <a:r>
              <a:rPr sz="2000" spc="-10">
                <a:latin typeface="Calibri"/>
                <a:cs typeface="Calibri"/>
              </a:rPr>
              <a:t>practical</a:t>
            </a:r>
            <a:r>
              <a:rPr sz="2000" spc="-70">
                <a:latin typeface="Calibri"/>
                <a:cs typeface="Calibri"/>
              </a:rPr>
              <a:t> </a:t>
            </a:r>
            <a:r>
              <a:rPr sz="2000">
                <a:latin typeface="Calibri"/>
                <a:cs typeface="Calibri"/>
              </a:rPr>
              <a:t>for</a:t>
            </a:r>
            <a:r>
              <a:rPr sz="2000" spc="-40">
                <a:latin typeface="Calibri"/>
                <a:cs typeface="Calibri"/>
              </a:rPr>
              <a:t> </a:t>
            </a:r>
            <a:r>
              <a:rPr sz="2000" spc="-10">
                <a:latin typeface="Calibri"/>
                <a:cs typeface="Calibri"/>
              </a:rPr>
              <a:t>administrative staff</a:t>
            </a:r>
            <a:r>
              <a:rPr sz="2000" spc="-55">
                <a:latin typeface="Calibri"/>
                <a:cs typeface="Calibri"/>
              </a:rPr>
              <a:t> </a:t>
            </a:r>
            <a:r>
              <a:rPr sz="2000">
                <a:latin typeface="Calibri"/>
                <a:cs typeface="Calibri"/>
              </a:rPr>
              <a:t>to</a:t>
            </a:r>
            <a:r>
              <a:rPr sz="2000" spc="-55">
                <a:latin typeface="Calibri"/>
                <a:cs typeface="Calibri"/>
              </a:rPr>
              <a:t> </a:t>
            </a:r>
            <a:r>
              <a:rPr sz="2000">
                <a:latin typeface="Calibri"/>
                <a:cs typeface="Calibri"/>
              </a:rPr>
              <a:t>better</a:t>
            </a:r>
            <a:r>
              <a:rPr sz="2000" spc="-65">
                <a:latin typeface="Calibri"/>
                <a:cs typeface="Calibri"/>
              </a:rPr>
              <a:t> </a:t>
            </a:r>
            <a:r>
              <a:rPr sz="2000" spc="-10">
                <a:latin typeface="Calibri"/>
                <a:cs typeface="Calibri"/>
              </a:rPr>
              <a:t>understand</a:t>
            </a:r>
            <a:r>
              <a:rPr sz="2000" spc="-65">
                <a:latin typeface="Calibri"/>
                <a:cs typeface="Calibri"/>
              </a:rPr>
              <a:t> </a:t>
            </a:r>
            <a:r>
              <a:rPr sz="2000">
                <a:latin typeface="Calibri"/>
                <a:cs typeface="Calibri"/>
              </a:rPr>
              <a:t>their</a:t>
            </a:r>
            <a:r>
              <a:rPr sz="2000" spc="-60">
                <a:latin typeface="Calibri"/>
                <a:cs typeface="Calibri"/>
              </a:rPr>
              <a:t> </a:t>
            </a:r>
            <a:r>
              <a:rPr sz="2000" spc="-10">
                <a:latin typeface="Calibri"/>
                <a:cs typeface="Calibri"/>
              </a:rPr>
              <a:t>school’s</a:t>
            </a:r>
            <a:r>
              <a:rPr sz="2000" spc="-65">
                <a:latin typeface="Calibri"/>
                <a:cs typeface="Calibri"/>
              </a:rPr>
              <a:t> </a:t>
            </a:r>
            <a:r>
              <a:rPr sz="2000" spc="-10">
                <a:latin typeface="Calibri"/>
                <a:cs typeface="Calibri"/>
              </a:rPr>
              <a:t>operations</a:t>
            </a:r>
            <a:r>
              <a:rPr sz="2000" spc="-70">
                <a:latin typeface="Calibri"/>
                <a:cs typeface="Calibri"/>
              </a:rPr>
              <a:t> </a:t>
            </a:r>
            <a:r>
              <a:rPr sz="2000">
                <a:latin typeface="Calibri"/>
                <a:cs typeface="Calibri"/>
              </a:rPr>
              <a:t>as</a:t>
            </a:r>
            <a:r>
              <a:rPr sz="2000" spc="-60">
                <a:latin typeface="Calibri"/>
                <a:cs typeface="Calibri"/>
              </a:rPr>
              <a:t> </a:t>
            </a:r>
            <a:r>
              <a:rPr sz="2000" spc="-50">
                <a:latin typeface="Calibri"/>
                <a:cs typeface="Calibri"/>
              </a:rPr>
              <a:t>a </a:t>
            </a:r>
            <a:r>
              <a:rPr sz="2000">
                <a:latin typeface="Calibri"/>
                <a:cs typeface="Calibri"/>
              </a:rPr>
              <a:t>whole.</a:t>
            </a:r>
            <a:r>
              <a:rPr sz="2000" spc="-50">
                <a:latin typeface="Calibri"/>
                <a:cs typeface="Calibri"/>
              </a:rPr>
              <a:t> </a:t>
            </a:r>
            <a:r>
              <a:rPr sz="2000">
                <a:latin typeface="Calibri"/>
                <a:cs typeface="Calibri"/>
              </a:rPr>
              <a:t>Bottom</a:t>
            </a:r>
            <a:r>
              <a:rPr sz="2000" spc="-40">
                <a:latin typeface="Calibri"/>
                <a:cs typeface="Calibri"/>
              </a:rPr>
              <a:t> </a:t>
            </a:r>
            <a:r>
              <a:rPr sz="2000">
                <a:latin typeface="Calibri"/>
                <a:cs typeface="Calibri"/>
              </a:rPr>
              <a:t>line</a:t>
            </a:r>
            <a:r>
              <a:rPr sz="2000" spc="-20">
                <a:latin typeface="Calibri"/>
                <a:cs typeface="Calibri"/>
              </a:rPr>
              <a:t> </a:t>
            </a:r>
            <a:r>
              <a:rPr sz="2000">
                <a:latin typeface="Calibri"/>
                <a:cs typeface="Calibri"/>
              </a:rPr>
              <a:t>–</a:t>
            </a:r>
            <a:r>
              <a:rPr sz="2000" spc="-25">
                <a:latin typeface="Calibri"/>
                <a:cs typeface="Calibri"/>
              </a:rPr>
              <a:t> </a:t>
            </a:r>
            <a:r>
              <a:rPr sz="2000">
                <a:latin typeface="Calibri"/>
                <a:cs typeface="Calibri"/>
              </a:rPr>
              <a:t>a</a:t>
            </a:r>
            <a:r>
              <a:rPr sz="2000" spc="-35">
                <a:latin typeface="Calibri"/>
                <a:cs typeface="Calibri"/>
              </a:rPr>
              <a:t> </a:t>
            </a:r>
            <a:r>
              <a:rPr sz="2000">
                <a:latin typeface="Calibri"/>
                <a:cs typeface="Calibri"/>
              </a:rPr>
              <a:t>smart</a:t>
            </a:r>
            <a:r>
              <a:rPr sz="2000" spc="-20">
                <a:latin typeface="Calibri"/>
                <a:cs typeface="Calibri"/>
              </a:rPr>
              <a:t> investment</a:t>
            </a:r>
            <a:r>
              <a:rPr sz="2000" spc="-25">
                <a:latin typeface="Calibri"/>
                <a:cs typeface="Calibri"/>
              </a:rPr>
              <a:t> </a:t>
            </a:r>
            <a:r>
              <a:rPr sz="2000">
                <a:latin typeface="Calibri"/>
                <a:cs typeface="Calibri"/>
              </a:rPr>
              <a:t>in</a:t>
            </a:r>
            <a:r>
              <a:rPr sz="2000" spc="-25">
                <a:latin typeface="Calibri"/>
                <a:cs typeface="Calibri"/>
              </a:rPr>
              <a:t> </a:t>
            </a:r>
            <a:r>
              <a:rPr sz="2000">
                <a:latin typeface="Calibri"/>
                <a:cs typeface="Calibri"/>
              </a:rPr>
              <a:t>this</a:t>
            </a:r>
            <a:r>
              <a:rPr sz="2000" spc="-35">
                <a:latin typeface="Calibri"/>
                <a:cs typeface="Calibri"/>
              </a:rPr>
              <a:t> </a:t>
            </a:r>
            <a:r>
              <a:rPr sz="2000" spc="-10">
                <a:latin typeface="Calibri"/>
                <a:cs typeface="Calibri"/>
              </a:rPr>
              <a:t>technology </a:t>
            </a:r>
            <a:r>
              <a:rPr sz="2000">
                <a:latin typeface="Calibri"/>
                <a:cs typeface="Calibri"/>
              </a:rPr>
              <a:t>will</a:t>
            </a:r>
            <a:r>
              <a:rPr sz="2000" spc="-40">
                <a:latin typeface="Calibri"/>
                <a:cs typeface="Calibri"/>
              </a:rPr>
              <a:t> </a:t>
            </a:r>
            <a:r>
              <a:rPr sz="2000">
                <a:latin typeface="Calibri"/>
                <a:cs typeface="Calibri"/>
              </a:rPr>
              <a:t>reap</a:t>
            </a:r>
            <a:r>
              <a:rPr sz="2000" spc="-60">
                <a:latin typeface="Calibri"/>
                <a:cs typeface="Calibri"/>
              </a:rPr>
              <a:t> </a:t>
            </a:r>
            <a:r>
              <a:rPr sz="2000" spc="-10">
                <a:latin typeface="Calibri"/>
                <a:cs typeface="Calibri"/>
              </a:rPr>
              <a:t>rewards</a:t>
            </a:r>
            <a:r>
              <a:rPr sz="2000" spc="-40">
                <a:latin typeface="Calibri"/>
                <a:cs typeface="Calibri"/>
              </a:rPr>
              <a:t> </a:t>
            </a:r>
            <a:r>
              <a:rPr sz="2000" spc="-10">
                <a:latin typeface="Calibri"/>
                <a:cs typeface="Calibri"/>
              </a:rPr>
              <a:t>across</a:t>
            </a:r>
            <a:r>
              <a:rPr sz="2000" spc="-60">
                <a:latin typeface="Calibri"/>
                <a:cs typeface="Calibri"/>
              </a:rPr>
              <a:t> </a:t>
            </a:r>
            <a:r>
              <a:rPr sz="2000">
                <a:latin typeface="Calibri"/>
                <a:cs typeface="Calibri"/>
              </a:rPr>
              <a:t>any</a:t>
            </a:r>
            <a:r>
              <a:rPr sz="2000" spc="-45">
                <a:latin typeface="Calibri"/>
                <a:cs typeface="Calibri"/>
              </a:rPr>
              <a:t> </a:t>
            </a:r>
            <a:r>
              <a:rPr sz="2000" spc="-10">
                <a:latin typeface="Calibri"/>
                <a:cs typeface="Calibri"/>
              </a:rPr>
              <a:t>organization</a:t>
            </a:r>
            <a:r>
              <a:rPr sz="2000" spc="-60">
                <a:latin typeface="Calibri"/>
                <a:cs typeface="Calibri"/>
              </a:rPr>
              <a:t> </a:t>
            </a:r>
            <a:r>
              <a:rPr sz="2000">
                <a:latin typeface="Calibri"/>
                <a:cs typeface="Calibri"/>
              </a:rPr>
              <a:t>when</a:t>
            </a:r>
            <a:r>
              <a:rPr sz="2000" spc="-55">
                <a:latin typeface="Calibri"/>
                <a:cs typeface="Calibri"/>
              </a:rPr>
              <a:t> </a:t>
            </a:r>
            <a:r>
              <a:rPr sz="2000">
                <a:latin typeface="Calibri"/>
                <a:cs typeface="Calibri"/>
              </a:rPr>
              <a:t>it</a:t>
            </a:r>
            <a:r>
              <a:rPr sz="2000" spc="-40">
                <a:latin typeface="Calibri"/>
                <a:cs typeface="Calibri"/>
              </a:rPr>
              <a:t> </a:t>
            </a:r>
            <a:r>
              <a:rPr sz="2000">
                <a:latin typeface="Calibri"/>
                <a:cs typeface="Calibri"/>
              </a:rPr>
              <a:t>comes</a:t>
            </a:r>
            <a:r>
              <a:rPr sz="2000" spc="-55">
                <a:latin typeface="Calibri"/>
                <a:cs typeface="Calibri"/>
              </a:rPr>
              <a:t> </a:t>
            </a:r>
            <a:r>
              <a:rPr sz="2000" spc="-25">
                <a:latin typeface="Calibri"/>
                <a:cs typeface="Calibri"/>
              </a:rPr>
              <a:t>to </a:t>
            </a:r>
            <a:r>
              <a:rPr sz="2000" spc="-10">
                <a:latin typeface="Calibri"/>
                <a:cs typeface="Calibri"/>
              </a:rPr>
              <a:t>improved</a:t>
            </a:r>
            <a:r>
              <a:rPr sz="2000" spc="-55">
                <a:latin typeface="Calibri"/>
                <a:cs typeface="Calibri"/>
              </a:rPr>
              <a:t> </a:t>
            </a:r>
            <a:r>
              <a:rPr sz="2000">
                <a:latin typeface="Calibri"/>
                <a:cs typeface="Calibri"/>
              </a:rPr>
              <a:t>student</a:t>
            </a:r>
            <a:r>
              <a:rPr sz="2000" spc="-60">
                <a:latin typeface="Calibri"/>
                <a:cs typeface="Calibri"/>
              </a:rPr>
              <a:t> </a:t>
            </a:r>
            <a:r>
              <a:rPr sz="2000">
                <a:latin typeface="Calibri"/>
                <a:cs typeface="Calibri"/>
              </a:rPr>
              <a:t>management</a:t>
            </a:r>
            <a:r>
              <a:rPr sz="2000" spc="-75">
                <a:latin typeface="Calibri"/>
                <a:cs typeface="Calibri"/>
              </a:rPr>
              <a:t> </a:t>
            </a:r>
            <a:r>
              <a:rPr sz="2000">
                <a:latin typeface="Calibri"/>
                <a:cs typeface="Calibri"/>
              </a:rPr>
              <a:t>and</a:t>
            </a:r>
            <a:r>
              <a:rPr sz="2000" spc="-55">
                <a:latin typeface="Calibri"/>
                <a:cs typeface="Calibri"/>
              </a:rPr>
              <a:t> </a:t>
            </a:r>
            <a:r>
              <a:rPr sz="2000" spc="-10">
                <a:latin typeface="Calibri"/>
                <a:cs typeface="Calibri"/>
              </a:rPr>
              <a:t>efficiency.</a:t>
            </a:r>
            <a:endParaRPr sz="2000">
              <a:latin typeface="Calibri"/>
              <a:cs typeface="Calibri"/>
            </a:endParaRPr>
          </a:p>
        </p:txBody>
      </p:sp>
      <p:sp>
        <p:nvSpPr>
          <p:cNvPr id="12" name="object 12"/>
          <p:cNvSpPr/>
          <p:nvPr/>
        </p:nvSpPr>
        <p:spPr>
          <a:xfrm>
            <a:off x="3657600" y="5811011"/>
            <a:ext cx="6503034" cy="0"/>
          </a:xfrm>
          <a:custGeom>
            <a:avLst/>
            <a:gdLst/>
            <a:ahLst/>
            <a:cxnLst/>
            <a:rect l="l" t="t" r="r" b="b"/>
            <a:pathLst>
              <a:path w="6503034">
                <a:moveTo>
                  <a:pt x="0" y="0"/>
                </a:moveTo>
                <a:lnTo>
                  <a:pt x="6502908" y="0"/>
                </a:lnTo>
              </a:path>
            </a:pathLst>
          </a:custGeom>
          <a:ln w="15875">
            <a:solidFill>
              <a:srgbClr val="F1CDBB"/>
            </a:solidFill>
          </a:ln>
        </p:spPr>
        <p:txBody>
          <a:bodyPr wrap="square" lIns="0" tIns="0" rIns="0" bIns="0" rtlCol="0"/>
          <a:lstStyle/>
          <a:p>
            <a:endParaRPr/>
          </a:p>
        </p:txBody>
      </p:sp>
      <p:sp>
        <p:nvSpPr>
          <p:cNvPr id="13" name="object 13"/>
          <p:cNvSpPr txBox="1"/>
          <p:nvPr/>
        </p:nvSpPr>
        <p:spPr>
          <a:xfrm>
            <a:off x="2037842" y="791336"/>
            <a:ext cx="1019175" cy="4902835"/>
          </a:xfrm>
          <a:prstGeom prst="rect">
            <a:avLst/>
          </a:prstGeom>
        </p:spPr>
        <p:txBody>
          <a:bodyPr vert="horz" wrap="square" lIns="0" tIns="12065" rIns="0" bIns="0" rtlCol="0">
            <a:spAutoFit/>
          </a:bodyPr>
          <a:lstStyle/>
          <a:p>
            <a:pPr marL="284480" marR="274955" indent="57785" algn="just">
              <a:lnSpc>
                <a:spcPct val="100000"/>
              </a:lnSpc>
              <a:spcBef>
                <a:spcPts val="95"/>
              </a:spcBef>
            </a:pPr>
            <a:r>
              <a:rPr sz="4000" spc="-50">
                <a:solidFill>
                  <a:srgbClr val="BC572C"/>
                </a:solidFill>
                <a:latin typeface="Calibri"/>
                <a:cs typeface="Calibri"/>
              </a:rPr>
              <a:t>O V E R V I</a:t>
            </a:r>
            <a:r>
              <a:rPr sz="4000" spc="1000">
                <a:solidFill>
                  <a:srgbClr val="BC572C"/>
                </a:solidFill>
                <a:latin typeface="Calibri"/>
                <a:cs typeface="Calibri"/>
              </a:rPr>
              <a:t> </a:t>
            </a:r>
            <a:r>
              <a:rPr sz="4000" spc="-50">
                <a:solidFill>
                  <a:srgbClr val="BC572C"/>
                </a:solidFill>
                <a:latin typeface="Calibri"/>
                <a:cs typeface="Calibri"/>
              </a:rPr>
              <a:t>E W</a:t>
            </a:r>
            <a:endParaRPr sz="4000">
              <a:latin typeface="Calibri"/>
              <a:cs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6333744"/>
            <a:ext cx="12189460" cy="64135"/>
          </a:xfrm>
          <a:custGeom>
            <a:avLst/>
            <a:gdLst/>
            <a:ahLst/>
            <a:cxnLst/>
            <a:rect l="l" t="t" r="r" b="b"/>
            <a:pathLst>
              <a:path w="12189460" h="64135">
                <a:moveTo>
                  <a:pt x="12188952" y="0"/>
                </a:moveTo>
                <a:lnTo>
                  <a:pt x="0" y="0"/>
                </a:lnTo>
                <a:lnTo>
                  <a:pt x="0" y="64007"/>
                </a:lnTo>
                <a:lnTo>
                  <a:pt x="12188952" y="64007"/>
                </a:lnTo>
                <a:lnTo>
                  <a:pt x="12188952" y="0"/>
                </a:lnTo>
                <a:close/>
              </a:path>
            </a:pathLst>
          </a:custGeom>
          <a:solidFill>
            <a:srgbClr val="E38312"/>
          </a:solidFill>
        </p:spPr>
        <p:txBody>
          <a:bodyPr wrap="square" lIns="0" tIns="0" rIns="0" bIns="0" rtlCol="0"/>
          <a:lstStyle/>
          <a:p>
            <a:endParaRPr/>
          </a:p>
        </p:txBody>
      </p:sp>
      <p:grpSp>
        <p:nvGrpSpPr>
          <p:cNvPr id="3" name="object 3"/>
          <p:cNvGrpSpPr/>
          <p:nvPr/>
        </p:nvGrpSpPr>
        <p:grpSpPr>
          <a:xfrm>
            <a:off x="-6350" y="-6350"/>
            <a:ext cx="12204700" cy="711200"/>
            <a:chOff x="-6350" y="-6350"/>
            <a:chExt cx="12204700" cy="711200"/>
          </a:xfrm>
        </p:grpSpPr>
        <p:pic>
          <p:nvPicPr>
            <p:cNvPr id="4" name="object 4"/>
            <p:cNvPicPr/>
            <p:nvPr/>
          </p:nvPicPr>
          <p:blipFill>
            <a:blip r:embed="rId2" cstate="print"/>
            <a:stretch>
              <a:fillRect/>
            </a:stretch>
          </p:blipFill>
          <p:spPr>
            <a:xfrm>
              <a:off x="0" y="0"/>
              <a:ext cx="12192000" cy="697991"/>
            </a:xfrm>
            <a:prstGeom prst="rect">
              <a:avLst/>
            </a:prstGeom>
          </p:spPr>
        </p:pic>
        <p:sp>
          <p:nvSpPr>
            <p:cNvPr id="5" name="object 5"/>
            <p:cNvSpPr/>
            <p:nvPr/>
          </p:nvSpPr>
          <p:spPr>
            <a:xfrm>
              <a:off x="0" y="0"/>
              <a:ext cx="12192000" cy="698500"/>
            </a:xfrm>
            <a:custGeom>
              <a:avLst/>
              <a:gdLst/>
              <a:ahLst/>
              <a:cxnLst/>
              <a:rect l="l" t="t" r="r" b="b"/>
              <a:pathLst>
                <a:path w="12192000" h="698500">
                  <a:moveTo>
                    <a:pt x="0" y="697991"/>
                  </a:moveTo>
                  <a:lnTo>
                    <a:pt x="12192000" y="697991"/>
                  </a:lnTo>
                  <a:lnTo>
                    <a:pt x="12192000" y="0"/>
                  </a:lnTo>
                  <a:lnTo>
                    <a:pt x="0" y="0"/>
                  </a:lnTo>
                  <a:lnTo>
                    <a:pt x="0" y="697991"/>
                  </a:lnTo>
                  <a:close/>
                </a:path>
              </a:pathLst>
            </a:custGeom>
            <a:ln w="12700">
              <a:solidFill>
                <a:srgbClr val="E38312"/>
              </a:solidFill>
            </a:ln>
          </p:spPr>
          <p:txBody>
            <a:bodyPr wrap="square" lIns="0" tIns="0" rIns="0" bIns="0" rtlCol="0"/>
            <a:lstStyle/>
            <a:p>
              <a:endParaRPr/>
            </a:p>
          </p:txBody>
        </p:sp>
        <p:pic>
          <p:nvPicPr>
            <p:cNvPr id="6" name="object 6"/>
            <p:cNvPicPr/>
            <p:nvPr/>
          </p:nvPicPr>
          <p:blipFill>
            <a:blip r:embed="rId3" cstate="print"/>
            <a:stretch>
              <a:fillRect/>
            </a:stretch>
          </p:blipFill>
          <p:spPr>
            <a:xfrm>
              <a:off x="4133088" y="157987"/>
              <a:ext cx="3943350" cy="423418"/>
            </a:xfrm>
            <a:prstGeom prst="rect">
              <a:avLst/>
            </a:prstGeom>
          </p:spPr>
        </p:pic>
      </p:grpSp>
      <p:sp>
        <p:nvSpPr>
          <p:cNvPr id="7" name="object 7"/>
          <p:cNvSpPr txBox="1"/>
          <p:nvPr/>
        </p:nvSpPr>
        <p:spPr>
          <a:xfrm>
            <a:off x="182371" y="1046479"/>
            <a:ext cx="11095230" cy="4721805"/>
          </a:xfrm>
          <a:prstGeom prst="rect">
            <a:avLst/>
          </a:prstGeom>
        </p:spPr>
        <p:txBody>
          <a:bodyPr vert="horz" wrap="square" lIns="0" tIns="12700" rIns="0" bIns="0" rtlCol="0">
            <a:spAutoFit/>
          </a:bodyPr>
          <a:lstStyle/>
          <a:p>
            <a:pPr marL="12700" marR="130810">
              <a:lnSpc>
                <a:spcPct val="100000"/>
              </a:lnSpc>
              <a:spcBef>
                <a:spcPts val="100"/>
              </a:spcBef>
            </a:pPr>
            <a:r>
              <a:rPr sz="1800" spc="-20">
                <a:solidFill>
                  <a:srgbClr val="484545"/>
                </a:solidFill>
                <a:latin typeface="Trebuchet MS"/>
                <a:cs typeface="Trebuchet MS"/>
              </a:rPr>
              <a:t>The</a:t>
            </a:r>
            <a:r>
              <a:rPr sz="1800" spc="-10">
                <a:solidFill>
                  <a:srgbClr val="484545"/>
                </a:solidFill>
                <a:latin typeface="Trebuchet MS"/>
                <a:cs typeface="Trebuchet MS"/>
              </a:rPr>
              <a:t> </a:t>
            </a:r>
            <a:r>
              <a:rPr sz="1800">
                <a:solidFill>
                  <a:srgbClr val="484545"/>
                </a:solidFill>
                <a:latin typeface="Trebuchet MS"/>
                <a:cs typeface="Trebuchet MS"/>
              </a:rPr>
              <a:t>College</a:t>
            </a:r>
            <a:r>
              <a:rPr sz="1800" spc="5">
                <a:solidFill>
                  <a:srgbClr val="484545"/>
                </a:solidFill>
                <a:latin typeface="Trebuchet MS"/>
                <a:cs typeface="Trebuchet MS"/>
              </a:rPr>
              <a:t> </a:t>
            </a:r>
            <a:r>
              <a:rPr sz="1800">
                <a:solidFill>
                  <a:srgbClr val="484545"/>
                </a:solidFill>
                <a:latin typeface="Trebuchet MS"/>
                <a:cs typeface="Trebuchet MS"/>
              </a:rPr>
              <a:t>Management</a:t>
            </a:r>
            <a:r>
              <a:rPr sz="1800" spc="-5">
                <a:solidFill>
                  <a:srgbClr val="484545"/>
                </a:solidFill>
                <a:latin typeface="Trebuchet MS"/>
                <a:cs typeface="Trebuchet MS"/>
              </a:rPr>
              <a:t> </a:t>
            </a:r>
            <a:r>
              <a:rPr sz="1800">
                <a:solidFill>
                  <a:srgbClr val="484545"/>
                </a:solidFill>
                <a:latin typeface="Trebuchet MS"/>
                <a:cs typeface="Trebuchet MS"/>
              </a:rPr>
              <a:t>System</a:t>
            </a:r>
            <a:r>
              <a:rPr sz="1800" spc="-5">
                <a:solidFill>
                  <a:srgbClr val="484545"/>
                </a:solidFill>
                <a:latin typeface="Trebuchet MS"/>
                <a:cs typeface="Trebuchet MS"/>
              </a:rPr>
              <a:t> </a:t>
            </a:r>
            <a:r>
              <a:rPr sz="1800">
                <a:solidFill>
                  <a:srgbClr val="484545"/>
                </a:solidFill>
                <a:latin typeface="Trebuchet MS"/>
                <a:cs typeface="Trebuchet MS"/>
              </a:rPr>
              <a:t>is</a:t>
            </a:r>
            <a:r>
              <a:rPr sz="1800" spc="25">
                <a:solidFill>
                  <a:srgbClr val="484545"/>
                </a:solidFill>
                <a:latin typeface="Trebuchet MS"/>
                <a:cs typeface="Trebuchet MS"/>
              </a:rPr>
              <a:t> </a:t>
            </a:r>
            <a:r>
              <a:rPr sz="1800">
                <a:solidFill>
                  <a:srgbClr val="484545"/>
                </a:solidFill>
                <a:latin typeface="Trebuchet MS"/>
                <a:cs typeface="Trebuchet MS"/>
              </a:rPr>
              <a:t>the</a:t>
            </a:r>
            <a:r>
              <a:rPr sz="1800" spc="5">
                <a:solidFill>
                  <a:srgbClr val="484545"/>
                </a:solidFill>
                <a:latin typeface="Trebuchet MS"/>
                <a:cs typeface="Trebuchet MS"/>
              </a:rPr>
              <a:t> </a:t>
            </a:r>
            <a:r>
              <a:rPr sz="1800" spc="-10">
                <a:solidFill>
                  <a:srgbClr val="484545"/>
                </a:solidFill>
                <a:latin typeface="Trebuchet MS"/>
                <a:cs typeface="Trebuchet MS"/>
              </a:rPr>
              <a:t>ultimate</a:t>
            </a:r>
            <a:r>
              <a:rPr sz="1800" spc="20">
                <a:solidFill>
                  <a:srgbClr val="484545"/>
                </a:solidFill>
                <a:latin typeface="Trebuchet MS"/>
                <a:cs typeface="Trebuchet MS"/>
              </a:rPr>
              <a:t> </a:t>
            </a:r>
            <a:r>
              <a:rPr sz="1800">
                <a:solidFill>
                  <a:srgbClr val="484545"/>
                </a:solidFill>
                <a:latin typeface="Trebuchet MS"/>
                <a:cs typeface="Trebuchet MS"/>
              </a:rPr>
              <a:t>solution</a:t>
            </a:r>
            <a:r>
              <a:rPr sz="1800" spc="20">
                <a:solidFill>
                  <a:srgbClr val="484545"/>
                </a:solidFill>
                <a:latin typeface="Trebuchet MS"/>
                <a:cs typeface="Trebuchet MS"/>
              </a:rPr>
              <a:t> </a:t>
            </a:r>
            <a:r>
              <a:rPr sz="1800">
                <a:solidFill>
                  <a:srgbClr val="484545"/>
                </a:solidFill>
                <a:latin typeface="Trebuchet MS"/>
                <a:cs typeface="Trebuchet MS"/>
              </a:rPr>
              <a:t>to</a:t>
            </a:r>
            <a:r>
              <a:rPr sz="1800" spc="25">
                <a:solidFill>
                  <a:srgbClr val="484545"/>
                </a:solidFill>
                <a:latin typeface="Trebuchet MS"/>
                <a:cs typeface="Trebuchet MS"/>
              </a:rPr>
              <a:t> </a:t>
            </a:r>
            <a:r>
              <a:rPr sz="1800">
                <a:solidFill>
                  <a:srgbClr val="484545"/>
                </a:solidFill>
                <a:latin typeface="Trebuchet MS"/>
                <a:cs typeface="Trebuchet MS"/>
              </a:rPr>
              <a:t>digitize</a:t>
            </a:r>
            <a:r>
              <a:rPr sz="1800" spc="50">
                <a:solidFill>
                  <a:srgbClr val="484545"/>
                </a:solidFill>
                <a:latin typeface="Trebuchet MS"/>
                <a:cs typeface="Trebuchet MS"/>
              </a:rPr>
              <a:t> </a:t>
            </a:r>
            <a:r>
              <a:rPr sz="1800">
                <a:solidFill>
                  <a:srgbClr val="484545"/>
                </a:solidFill>
                <a:latin typeface="Trebuchet MS"/>
                <a:cs typeface="Trebuchet MS"/>
              </a:rPr>
              <a:t>and</a:t>
            </a:r>
            <a:r>
              <a:rPr sz="1800" spc="10">
                <a:solidFill>
                  <a:srgbClr val="484545"/>
                </a:solidFill>
                <a:latin typeface="Trebuchet MS"/>
                <a:cs typeface="Trebuchet MS"/>
              </a:rPr>
              <a:t> </a:t>
            </a:r>
            <a:r>
              <a:rPr sz="1800">
                <a:solidFill>
                  <a:srgbClr val="484545"/>
                </a:solidFill>
                <a:latin typeface="Trebuchet MS"/>
                <a:cs typeface="Trebuchet MS"/>
              </a:rPr>
              <a:t>streamline</a:t>
            </a:r>
            <a:r>
              <a:rPr sz="1800" spc="-25">
                <a:solidFill>
                  <a:srgbClr val="484545"/>
                </a:solidFill>
                <a:latin typeface="Trebuchet MS"/>
                <a:cs typeface="Trebuchet MS"/>
              </a:rPr>
              <a:t> </a:t>
            </a:r>
            <a:r>
              <a:rPr sz="1800">
                <a:solidFill>
                  <a:srgbClr val="484545"/>
                </a:solidFill>
                <a:latin typeface="Trebuchet MS"/>
                <a:cs typeface="Trebuchet MS"/>
              </a:rPr>
              <a:t>the</a:t>
            </a:r>
            <a:r>
              <a:rPr sz="1800" spc="20">
                <a:solidFill>
                  <a:srgbClr val="484545"/>
                </a:solidFill>
                <a:latin typeface="Trebuchet MS"/>
                <a:cs typeface="Trebuchet MS"/>
              </a:rPr>
              <a:t> </a:t>
            </a:r>
            <a:r>
              <a:rPr sz="1800">
                <a:solidFill>
                  <a:srgbClr val="484545"/>
                </a:solidFill>
                <a:latin typeface="Trebuchet MS"/>
                <a:cs typeface="Trebuchet MS"/>
              </a:rPr>
              <a:t>day-to-</a:t>
            </a:r>
            <a:r>
              <a:rPr sz="1800" spc="-25">
                <a:solidFill>
                  <a:srgbClr val="484545"/>
                </a:solidFill>
                <a:latin typeface="Trebuchet MS"/>
                <a:cs typeface="Trebuchet MS"/>
              </a:rPr>
              <a:t>day </a:t>
            </a:r>
            <a:r>
              <a:rPr sz="1800">
                <a:solidFill>
                  <a:srgbClr val="484545"/>
                </a:solidFill>
                <a:latin typeface="Trebuchet MS"/>
                <a:cs typeface="Trebuchet MS"/>
              </a:rPr>
              <a:t>operations</a:t>
            </a:r>
            <a:r>
              <a:rPr sz="1800" spc="15">
                <a:solidFill>
                  <a:srgbClr val="484545"/>
                </a:solidFill>
                <a:latin typeface="Trebuchet MS"/>
                <a:cs typeface="Trebuchet MS"/>
              </a:rPr>
              <a:t> </a:t>
            </a:r>
            <a:r>
              <a:rPr sz="1800">
                <a:solidFill>
                  <a:srgbClr val="484545"/>
                </a:solidFill>
                <a:latin typeface="Trebuchet MS"/>
                <a:cs typeface="Trebuchet MS"/>
              </a:rPr>
              <a:t>of</a:t>
            </a:r>
            <a:r>
              <a:rPr sz="1800" spc="30">
                <a:solidFill>
                  <a:srgbClr val="484545"/>
                </a:solidFill>
                <a:latin typeface="Trebuchet MS"/>
                <a:cs typeface="Trebuchet MS"/>
              </a:rPr>
              <a:t> </a:t>
            </a:r>
            <a:r>
              <a:rPr sz="1800">
                <a:solidFill>
                  <a:srgbClr val="484545"/>
                </a:solidFill>
                <a:latin typeface="Trebuchet MS"/>
                <a:cs typeface="Trebuchet MS"/>
              </a:rPr>
              <a:t>colleges</a:t>
            </a:r>
            <a:r>
              <a:rPr sz="1800" spc="5">
                <a:solidFill>
                  <a:srgbClr val="484545"/>
                </a:solidFill>
                <a:latin typeface="Trebuchet MS"/>
                <a:cs typeface="Trebuchet MS"/>
              </a:rPr>
              <a:t> </a:t>
            </a:r>
            <a:r>
              <a:rPr sz="1800">
                <a:solidFill>
                  <a:srgbClr val="484545"/>
                </a:solidFill>
                <a:latin typeface="Trebuchet MS"/>
                <a:cs typeface="Trebuchet MS"/>
              </a:rPr>
              <a:t>and</a:t>
            </a:r>
            <a:r>
              <a:rPr sz="1800" spc="20">
                <a:solidFill>
                  <a:srgbClr val="484545"/>
                </a:solidFill>
                <a:latin typeface="Trebuchet MS"/>
                <a:cs typeface="Trebuchet MS"/>
              </a:rPr>
              <a:t> </a:t>
            </a:r>
            <a:r>
              <a:rPr sz="1800">
                <a:solidFill>
                  <a:srgbClr val="484545"/>
                </a:solidFill>
                <a:latin typeface="Trebuchet MS"/>
                <a:cs typeface="Trebuchet MS"/>
              </a:rPr>
              <a:t>universities.</a:t>
            </a:r>
            <a:r>
              <a:rPr sz="1800" spc="60">
                <a:solidFill>
                  <a:srgbClr val="484545"/>
                </a:solidFill>
                <a:latin typeface="Trebuchet MS"/>
                <a:cs typeface="Trebuchet MS"/>
              </a:rPr>
              <a:t> </a:t>
            </a:r>
            <a:r>
              <a:rPr sz="1800">
                <a:solidFill>
                  <a:srgbClr val="484545"/>
                </a:solidFill>
                <a:latin typeface="Trebuchet MS"/>
                <a:cs typeface="Trebuchet MS"/>
              </a:rPr>
              <a:t>From</a:t>
            </a:r>
            <a:r>
              <a:rPr sz="1800" spc="55">
                <a:solidFill>
                  <a:srgbClr val="484545"/>
                </a:solidFill>
                <a:latin typeface="Trebuchet MS"/>
                <a:cs typeface="Trebuchet MS"/>
              </a:rPr>
              <a:t> </a:t>
            </a:r>
            <a:r>
              <a:rPr lang="en-US" sz="1800" spc="55">
                <a:solidFill>
                  <a:srgbClr val="484545"/>
                </a:solidFill>
                <a:latin typeface="Trebuchet MS"/>
                <a:cs typeface="Trebuchet MS"/>
              </a:rPr>
              <a:t>student enrollment system </a:t>
            </a:r>
            <a:r>
              <a:rPr sz="1800">
                <a:solidFill>
                  <a:srgbClr val="484545"/>
                </a:solidFill>
                <a:latin typeface="Trebuchet MS"/>
                <a:cs typeface="Trebuchet MS"/>
              </a:rPr>
              <a:t>to</a:t>
            </a:r>
            <a:r>
              <a:rPr sz="1800" spc="45">
                <a:solidFill>
                  <a:srgbClr val="484545"/>
                </a:solidFill>
                <a:latin typeface="Trebuchet MS"/>
                <a:cs typeface="Trebuchet MS"/>
              </a:rPr>
              <a:t> </a:t>
            </a:r>
            <a:r>
              <a:rPr sz="1800" spc="50">
                <a:solidFill>
                  <a:srgbClr val="484545"/>
                </a:solidFill>
                <a:latin typeface="Trebuchet MS"/>
                <a:cs typeface="Trebuchet MS"/>
              </a:rPr>
              <a:t>admission</a:t>
            </a:r>
            <a:r>
              <a:rPr sz="1800" spc="10">
                <a:solidFill>
                  <a:srgbClr val="484545"/>
                </a:solidFill>
                <a:latin typeface="Trebuchet MS"/>
                <a:cs typeface="Trebuchet MS"/>
              </a:rPr>
              <a:t> </a:t>
            </a:r>
            <a:r>
              <a:rPr sz="1800" spc="-10">
                <a:solidFill>
                  <a:srgbClr val="484545"/>
                </a:solidFill>
                <a:latin typeface="Trebuchet MS"/>
                <a:cs typeface="Trebuchet MS"/>
              </a:rPr>
              <a:t>management</a:t>
            </a:r>
            <a:r>
              <a:rPr sz="1800" spc="500">
                <a:solidFill>
                  <a:srgbClr val="484545"/>
                </a:solidFill>
                <a:latin typeface="Trebuchet MS"/>
                <a:cs typeface="Trebuchet MS"/>
              </a:rPr>
              <a:t> </a:t>
            </a:r>
            <a:r>
              <a:rPr sz="1800">
                <a:solidFill>
                  <a:srgbClr val="484545"/>
                </a:solidFill>
                <a:latin typeface="Trebuchet MS"/>
                <a:cs typeface="Trebuchet MS"/>
              </a:rPr>
              <a:t>and</a:t>
            </a:r>
            <a:r>
              <a:rPr sz="1800" spc="20">
                <a:solidFill>
                  <a:srgbClr val="484545"/>
                </a:solidFill>
                <a:latin typeface="Trebuchet MS"/>
                <a:cs typeface="Trebuchet MS"/>
              </a:rPr>
              <a:t> </a:t>
            </a:r>
            <a:r>
              <a:rPr lang="en-US" sz="1800" spc="20">
                <a:solidFill>
                  <a:srgbClr val="484545"/>
                </a:solidFill>
                <a:latin typeface="Trebuchet MS"/>
                <a:cs typeface="Trebuchet MS"/>
              </a:rPr>
              <a:t>online classes </a:t>
            </a:r>
            <a:r>
              <a:rPr sz="1800">
                <a:solidFill>
                  <a:srgbClr val="484545"/>
                </a:solidFill>
                <a:latin typeface="Trebuchet MS"/>
                <a:cs typeface="Trebuchet MS"/>
              </a:rPr>
              <a:t>management to</a:t>
            </a:r>
            <a:r>
              <a:rPr sz="1800" spc="35">
                <a:solidFill>
                  <a:srgbClr val="484545"/>
                </a:solidFill>
                <a:latin typeface="Trebuchet MS"/>
                <a:cs typeface="Trebuchet MS"/>
              </a:rPr>
              <a:t> </a:t>
            </a:r>
            <a:r>
              <a:rPr sz="1800">
                <a:solidFill>
                  <a:srgbClr val="484545"/>
                </a:solidFill>
                <a:latin typeface="Trebuchet MS"/>
                <a:cs typeface="Trebuchet MS"/>
              </a:rPr>
              <a:t>finance</a:t>
            </a:r>
            <a:r>
              <a:rPr sz="1800" spc="15">
                <a:solidFill>
                  <a:srgbClr val="484545"/>
                </a:solidFill>
                <a:latin typeface="Trebuchet MS"/>
                <a:cs typeface="Trebuchet MS"/>
              </a:rPr>
              <a:t> </a:t>
            </a:r>
            <a:r>
              <a:rPr sz="1800">
                <a:solidFill>
                  <a:srgbClr val="484545"/>
                </a:solidFill>
                <a:latin typeface="Trebuchet MS"/>
                <a:cs typeface="Trebuchet MS"/>
              </a:rPr>
              <a:t>management and</a:t>
            </a:r>
            <a:r>
              <a:rPr sz="1800" spc="20">
                <a:solidFill>
                  <a:srgbClr val="484545"/>
                </a:solidFill>
                <a:latin typeface="Trebuchet MS"/>
                <a:cs typeface="Trebuchet MS"/>
              </a:rPr>
              <a:t> </a:t>
            </a:r>
            <a:r>
              <a:rPr sz="1800">
                <a:solidFill>
                  <a:srgbClr val="484545"/>
                </a:solidFill>
                <a:latin typeface="Trebuchet MS"/>
                <a:cs typeface="Trebuchet MS"/>
              </a:rPr>
              <a:t>human resource</a:t>
            </a:r>
            <a:r>
              <a:rPr sz="1800" spc="40">
                <a:solidFill>
                  <a:srgbClr val="484545"/>
                </a:solidFill>
                <a:latin typeface="Trebuchet MS"/>
                <a:cs typeface="Trebuchet MS"/>
              </a:rPr>
              <a:t> </a:t>
            </a:r>
            <a:r>
              <a:rPr sz="1800" spc="-10">
                <a:solidFill>
                  <a:srgbClr val="484545"/>
                </a:solidFill>
                <a:latin typeface="Trebuchet MS"/>
                <a:cs typeface="Trebuchet MS"/>
              </a:rPr>
              <a:t>management,</a:t>
            </a:r>
            <a:r>
              <a:rPr sz="1800">
                <a:solidFill>
                  <a:srgbClr val="484545"/>
                </a:solidFill>
                <a:latin typeface="Trebuchet MS"/>
                <a:cs typeface="Trebuchet MS"/>
              </a:rPr>
              <a:t> </a:t>
            </a:r>
            <a:r>
              <a:rPr sz="1800" spc="65">
                <a:solidFill>
                  <a:srgbClr val="484545"/>
                </a:solidFill>
                <a:latin typeface="Trebuchet MS"/>
                <a:cs typeface="Trebuchet MS"/>
              </a:rPr>
              <a:t>as</a:t>
            </a:r>
            <a:r>
              <a:rPr sz="1800" spc="35">
                <a:solidFill>
                  <a:srgbClr val="484545"/>
                </a:solidFill>
                <a:latin typeface="Trebuchet MS"/>
                <a:cs typeface="Trebuchet MS"/>
              </a:rPr>
              <a:t> </a:t>
            </a:r>
            <a:r>
              <a:rPr sz="1800" spc="-10">
                <a:solidFill>
                  <a:srgbClr val="484545"/>
                </a:solidFill>
                <a:latin typeface="Trebuchet MS"/>
                <a:cs typeface="Trebuchet MS"/>
              </a:rPr>
              <a:t>well</a:t>
            </a:r>
            <a:r>
              <a:rPr sz="1800" spc="20">
                <a:solidFill>
                  <a:srgbClr val="484545"/>
                </a:solidFill>
                <a:latin typeface="Trebuchet MS"/>
                <a:cs typeface="Trebuchet MS"/>
              </a:rPr>
              <a:t> </a:t>
            </a:r>
            <a:r>
              <a:rPr sz="1800" spc="40">
                <a:solidFill>
                  <a:srgbClr val="484545"/>
                </a:solidFill>
                <a:latin typeface="Trebuchet MS"/>
                <a:cs typeface="Trebuchet MS"/>
              </a:rPr>
              <a:t>as </a:t>
            </a:r>
            <a:r>
              <a:rPr sz="1800">
                <a:solidFill>
                  <a:srgbClr val="484545"/>
                </a:solidFill>
                <a:latin typeface="Trebuchet MS"/>
                <a:cs typeface="Trebuchet MS"/>
              </a:rPr>
              <a:t>every</a:t>
            </a:r>
            <a:r>
              <a:rPr sz="1800" spc="-45">
                <a:solidFill>
                  <a:srgbClr val="484545"/>
                </a:solidFill>
                <a:latin typeface="Trebuchet MS"/>
                <a:cs typeface="Trebuchet MS"/>
              </a:rPr>
              <a:t> </a:t>
            </a:r>
            <a:r>
              <a:rPr sz="1800">
                <a:solidFill>
                  <a:srgbClr val="484545"/>
                </a:solidFill>
                <a:latin typeface="Trebuchet MS"/>
                <a:cs typeface="Trebuchet MS"/>
              </a:rPr>
              <a:t>other</a:t>
            </a:r>
            <a:r>
              <a:rPr sz="1800" spc="-35">
                <a:solidFill>
                  <a:srgbClr val="484545"/>
                </a:solidFill>
                <a:latin typeface="Trebuchet MS"/>
                <a:cs typeface="Trebuchet MS"/>
              </a:rPr>
              <a:t> </a:t>
            </a:r>
            <a:r>
              <a:rPr sz="1800" spc="45">
                <a:solidFill>
                  <a:srgbClr val="484545"/>
                </a:solidFill>
                <a:latin typeface="Trebuchet MS"/>
                <a:cs typeface="Trebuchet MS"/>
              </a:rPr>
              <a:t>process</a:t>
            </a:r>
            <a:r>
              <a:rPr sz="1800" spc="-45">
                <a:solidFill>
                  <a:srgbClr val="484545"/>
                </a:solidFill>
                <a:latin typeface="Trebuchet MS"/>
                <a:cs typeface="Trebuchet MS"/>
              </a:rPr>
              <a:t> </a:t>
            </a:r>
            <a:r>
              <a:rPr sz="1800">
                <a:solidFill>
                  <a:srgbClr val="484545"/>
                </a:solidFill>
                <a:latin typeface="Trebuchet MS"/>
                <a:cs typeface="Trebuchet MS"/>
              </a:rPr>
              <a:t>of</a:t>
            </a:r>
            <a:r>
              <a:rPr sz="1800" spc="-35">
                <a:solidFill>
                  <a:srgbClr val="484545"/>
                </a:solidFill>
                <a:latin typeface="Trebuchet MS"/>
                <a:cs typeface="Trebuchet MS"/>
              </a:rPr>
              <a:t> </a:t>
            </a:r>
            <a:r>
              <a:rPr sz="1800">
                <a:solidFill>
                  <a:srgbClr val="484545"/>
                </a:solidFill>
                <a:latin typeface="Trebuchet MS"/>
                <a:cs typeface="Trebuchet MS"/>
              </a:rPr>
              <a:t>college</a:t>
            </a:r>
            <a:r>
              <a:rPr sz="1800" spc="-40">
                <a:solidFill>
                  <a:srgbClr val="484545"/>
                </a:solidFill>
                <a:latin typeface="Trebuchet MS"/>
                <a:cs typeface="Trebuchet MS"/>
              </a:rPr>
              <a:t> </a:t>
            </a:r>
            <a:r>
              <a:rPr sz="1800">
                <a:solidFill>
                  <a:srgbClr val="484545"/>
                </a:solidFill>
                <a:latin typeface="Trebuchet MS"/>
                <a:cs typeface="Trebuchet MS"/>
              </a:rPr>
              <a:t>operations.</a:t>
            </a:r>
            <a:r>
              <a:rPr sz="1800" spc="-50">
                <a:solidFill>
                  <a:srgbClr val="484545"/>
                </a:solidFill>
                <a:latin typeface="Trebuchet MS"/>
                <a:cs typeface="Trebuchet MS"/>
              </a:rPr>
              <a:t> </a:t>
            </a:r>
            <a:r>
              <a:rPr sz="1800">
                <a:solidFill>
                  <a:srgbClr val="484545"/>
                </a:solidFill>
                <a:latin typeface="Trebuchet MS"/>
                <a:cs typeface="Trebuchet MS"/>
              </a:rPr>
              <a:t>It</a:t>
            </a:r>
            <a:r>
              <a:rPr sz="1800" spc="-25">
                <a:solidFill>
                  <a:srgbClr val="484545"/>
                </a:solidFill>
                <a:latin typeface="Trebuchet MS"/>
                <a:cs typeface="Trebuchet MS"/>
              </a:rPr>
              <a:t> </a:t>
            </a:r>
            <a:r>
              <a:rPr sz="1800" spc="55">
                <a:solidFill>
                  <a:srgbClr val="484545"/>
                </a:solidFill>
                <a:latin typeface="Trebuchet MS"/>
                <a:cs typeface="Trebuchet MS"/>
              </a:rPr>
              <a:t>also</a:t>
            </a:r>
            <a:r>
              <a:rPr sz="1800" spc="-45">
                <a:solidFill>
                  <a:srgbClr val="484545"/>
                </a:solidFill>
                <a:latin typeface="Trebuchet MS"/>
                <a:cs typeface="Trebuchet MS"/>
              </a:rPr>
              <a:t> </a:t>
            </a:r>
            <a:r>
              <a:rPr sz="1800">
                <a:solidFill>
                  <a:srgbClr val="484545"/>
                </a:solidFill>
                <a:latin typeface="Trebuchet MS"/>
                <a:cs typeface="Trebuchet MS"/>
              </a:rPr>
              <a:t>digitizes</a:t>
            </a:r>
            <a:r>
              <a:rPr sz="1800" spc="-15">
                <a:solidFill>
                  <a:srgbClr val="484545"/>
                </a:solidFill>
                <a:latin typeface="Trebuchet MS"/>
                <a:cs typeface="Trebuchet MS"/>
              </a:rPr>
              <a:t> </a:t>
            </a:r>
            <a:r>
              <a:rPr sz="1800">
                <a:solidFill>
                  <a:srgbClr val="484545"/>
                </a:solidFill>
                <a:latin typeface="Trebuchet MS"/>
                <a:cs typeface="Trebuchet MS"/>
              </a:rPr>
              <a:t>routine</a:t>
            </a:r>
            <a:r>
              <a:rPr sz="1800" spc="-30">
                <a:solidFill>
                  <a:srgbClr val="484545"/>
                </a:solidFill>
                <a:latin typeface="Trebuchet MS"/>
                <a:cs typeface="Trebuchet MS"/>
              </a:rPr>
              <a:t> </a:t>
            </a:r>
            <a:r>
              <a:rPr sz="1800">
                <a:solidFill>
                  <a:srgbClr val="484545"/>
                </a:solidFill>
                <a:latin typeface="Trebuchet MS"/>
                <a:cs typeface="Trebuchet MS"/>
              </a:rPr>
              <a:t>work</a:t>
            </a:r>
            <a:r>
              <a:rPr sz="1800" spc="-35">
                <a:solidFill>
                  <a:srgbClr val="484545"/>
                </a:solidFill>
                <a:latin typeface="Trebuchet MS"/>
                <a:cs typeface="Trebuchet MS"/>
              </a:rPr>
              <a:t> </a:t>
            </a:r>
            <a:r>
              <a:rPr sz="1800">
                <a:solidFill>
                  <a:srgbClr val="484545"/>
                </a:solidFill>
                <a:latin typeface="Trebuchet MS"/>
                <a:cs typeface="Trebuchet MS"/>
              </a:rPr>
              <a:t>of</a:t>
            </a:r>
            <a:r>
              <a:rPr sz="1800" spc="-30">
                <a:solidFill>
                  <a:srgbClr val="484545"/>
                </a:solidFill>
                <a:latin typeface="Trebuchet MS"/>
                <a:cs typeface="Trebuchet MS"/>
              </a:rPr>
              <a:t> </a:t>
            </a:r>
            <a:r>
              <a:rPr sz="1800">
                <a:solidFill>
                  <a:srgbClr val="484545"/>
                </a:solidFill>
                <a:latin typeface="Trebuchet MS"/>
                <a:cs typeface="Trebuchet MS"/>
              </a:rPr>
              <a:t>the</a:t>
            </a:r>
            <a:r>
              <a:rPr sz="1800" spc="-35">
                <a:solidFill>
                  <a:srgbClr val="484545"/>
                </a:solidFill>
                <a:latin typeface="Trebuchet MS"/>
                <a:cs typeface="Trebuchet MS"/>
              </a:rPr>
              <a:t> </a:t>
            </a:r>
            <a:r>
              <a:rPr sz="1800">
                <a:solidFill>
                  <a:srgbClr val="484545"/>
                </a:solidFill>
                <a:latin typeface="Trebuchet MS"/>
                <a:cs typeface="Trebuchet MS"/>
              </a:rPr>
              <a:t>campus</a:t>
            </a:r>
            <a:r>
              <a:rPr sz="1800" spc="-50">
                <a:solidFill>
                  <a:srgbClr val="484545"/>
                </a:solidFill>
                <a:latin typeface="Trebuchet MS"/>
                <a:cs typeface="Trebuchet MS"/>
              </a:rPr>
              <a:t> </a:t>
            </a:r>
            <a:r>
              <a:rPr sz="1800" spc="50">
                <a:solidFill>
                  <a:srgbClr val="484545"/>
                </a:solidFill>
                <a:latin typeface="Trebuchet MS"/>
                <a:cs typeface="Trebuchet MS"/>
              </a:rPr>
              <a:t>such</a:t>
            </a:r>
            <a:r>
              <a:rPr sz="1800" spc="-30">
                <a:solidFill>
                  <a:srgbClr val="484545"/>
                </a:solidFill>
                <a:latin typeface="Trebuchet MS"/>
                <a:cs typeface="Trebuchet MS"/>
              </a:rPr>
              <a:t> </a:t>
            </a:r>
            <a:r>
              <a:rPr sz="1800" spc="70">
                <a:solidFill>
                  <a:srgbClr val="484545"/>
                </a:solidFill>
                <a:latin typeface="Trebuchet MS"/>
                <a:cs typeface="Trebuchet MS"/>
              </a:rPr>
              <a:t>as</a:t>
            </a:r>
            <a:r>
              <a:rPr lang="en-US" sz="1800" spc="70">
                <a:solidFill>
                  <a:srgbClr val="484545"/>
                </a:solidFill>
                <a:latin typeface="Trebuchet MS"/>
                <a:cs typeface="Trebuchet MS"/>
              </a:rPr>
              <a:t> student attendance management system</a:t>
            </a:r>
            <a:r>
              <a:rPr sz="1800" spc="-10">
                <a:solidFill>
                  <a:srgbClr val="484545"/>
                </a:solidFill>
                <a:latin typeface="Trebuchet MS"/>
                <a:cs typeface="Trebuchet MS"/>
              </a:rPr>
              <a:t>,</a:t>
            </a:r>
            <a:r>
              <a:rPr sz="1800" spc="15">
                <a:solidFill>
                  <a:srgbClr val="484545"/>
                </a:solidFill>
                <a:latin typeface="Trebuchet MS"/>
                <a:cs typeface="Trebuchet MS"/>
              </a:rPr>
              <a:t> </a:t>
            </a:r>
            <a:r>
              <a:rPr sz="1800">
                <a:solidFill>
                  <a:srgbClr val="484545"/>
                </a:solidFill>
                <a:latin typeface="Trebuchet MS"/>
                <a:cs typeface="Trebuchet MS"/>
              </a:rPr>
              <a:t>student</a:t>
            </a:r>
            <a:r>
              <a:rPr sz="1800" spc="25">
                <a:solidFill>
                  <a:srgbClr val="484545"/>
                </a:solidFill>
                <a:latin typeface="Trebuchet MS"/>
                <a:cs typeface="Trebuchet MS"/>
              </a:rPr>
              <a:t> </a:t>
            </a:r>
            <a:r>
              <a:rPr sz="1800">
                <a:solidFill>
                  <a:srgbClr val="484545"/>
                </a:solidFill>
                <a:latin typeface="Trebuchet MS"/>
                <a:cs typeface="Trebuchet MS"/>
              </a:rPr>
              <a:t>record</a:t>
            </a:r>
            <a:r>
              <a:rPr sz="1800" spc="30">
                <a:solidFill>
                  <a:srgbClr val="484545"/>
                </a:solidFill>
                <a:latin typeface="Trebuchet MS"/>
                <a:cs typeface="Trebuchet MS"/>
              </a:rPr>
              <a:t> </a:t>
            </a:r>
            <a:r>
              <a:rPr sz="1800">
                <a:solidFill>
                  <a:srgbClr val="484545"/>
                </a:solidFill>
                <a:latin typeface="Trebuchet MS"/>
                <a:cs typeface="Trebuchet MS"/>
              </a:rPr>
              <a:t>management </a:t>
            </a:r>
            <a:r>
              <a:rPr sz="1800" spc="-10">
                <a:solidFill>
                  <a:srgbClr val="484545"/>
                </a:solidFill>
                <a:latin typeface="Trebuchet MS"/>
                <a:cs typeface="Trebuchet MS"/>
              </a:rPr>
              <a:t>system,</a:t>
            </a:r>
            <a:r>
              <a:rPr sz="1800" spc="15">
                <a:solidFill>
                  <a:srgbClr val="484545"/>
                </a:solidFill>
                <a:latin typeface="Trebuchet MS"/>
                <a:cs typeface="Trebuchet MS"/>
              </a:rPr>
              <a:t> </a:t>
            </a:r>
            <a:r>
              <a:rPr sz="1800">
                <a:solidFill>
                  <a:srgbClr val="484545"/>
                </a:solidFill>
                <a:latin typeface="Trebuchet MS"/>
                <a:cs typeface="Trebuchet MS"/>
              </a:rPr>
              <a:t>student</a:t>
            </a:r>
            <a:r>
              <a:rPr sz="1800" spc="20">
                <a:solidFill>
                  <a:srgbClr val="484545"/>
                </a:solidFill>
                <a:latin typeface="Trebuchet MS"/>
                <a:cs typeface="Trebuchet MS"/>
              </a:rPr>
              <a:t> </a:t>
            </a:r>
            <a:r>
              <a:rPr sz="1800">
                <a:solidFill>
                  <a:srgbClr val="484545"/>
                </a:solidFill>
                <a:latin typeface="Trebuchet MS"/>
                <a:cs typeface="Trebuchet MS"/>
              </a:rPr>
              <a:t>profile</a:t>
            </a:r>
            <a:r>
              <a:rPr sz="1800" spc="45">
                <a:solidFill>
                  <a:srgbClr val="484545"/>
                </a:solidFill>
                <a:latin typeface="Trebuchet MS"/>
                <a:cs typeface="Trebuchet MS"/>
              </a:rPr>
              <a:t> </a:t>
            </a:r>
            <a:r>
              <a:rPr sz="1800" spc="-10">
                <a:solidFill>
                  <a:srgbClr val="484545"/>
                </a:solidFill>
                <a:latin typeface="Trebuchet MS"/>
                <a:cs typeface="Trebuchet MS"/>
              </a:rPr>
              <a:t>management system,</a:t>
            </a:r>
            <a:r>
              <a:rPr sz="1800" spc="-20">
                <a:solidFill>
                  <a:srgbClr val="484545"/>
                </a:solidFill>
                <a:latin typeface="Trebuchet MS"/>
                <a:cs typeface="Trebuchet MS"/>
              </a:rPr>
              <a:t> </a:t>
            </a:r>
            <a:r>
              <a:rPr sz="1800">
                <a:solidFill>
                  <a:srgbClr val="484545"/>
                </a:solidFill>
                <a:latin typeface="Trebuchet MS"/>
                <a:cs typeface="Trebuchet MS"/>
              </a:rPr>
              <a:t>student</a:t>
            </a:r>
            <a:r>
              <a:rPr sz="1800" spc="5">
                <a:solidFill>
                  <a:srgbClr val="484545"/>
                </a:solidFill>
                <a:latin typeface="Trebuchet MS"/>
                <a:cs typeface="Trebuchet MS"/>
              </a:rPr>
              <a:t> </a:t>
            </a:r>
            <a:r>
              <a:rPr sz="1800">
                <a:solidFill>
                  <a:srgbClr val="484545"/>
                </a:solidFill>
                <a:latin typeface="Trebuchet MS"/>
                <a:cs typeface="Trebuchet MS"/>
              </a:rPr>
              <a:t>record</a:t>
            </a:r>
            <a:r>
              <a:rPr sz="1800" spc="-10">
                <a:solidFill>
                  <a:srgbClr val="484545"/>
                </a:solidFill>
                <a:latin typeface="Trebuchet MS"/>
                <a:cs typeface="Trebuchet MS"/>
              </a:rPr>
              <a:t> </a:t>
            </a:r>
            <a:r>
              <a:rPr sz="1800">
                <a:solidFill>
                  <a:srgbClr val="484545"/>
                </a:solidFill>
                <a:latin typeface="Trebuchet MS"/>
                <a:cs typeface="Trebuchet MS"/>
              </a:rPr>
              <a:t>keeping</a:t>
            </a:r>
            <a:r>
              <a:rPr sz="1800" spc="-5">
                <a:solidFill>
                  <a:srgbClr val="484545"/>
                </a:solidFill>
                <a:latin typeface="Trebuchet MS"/>
                <a:cs typeface="Trebuchet MS"/>
              </a:rPr>
              <a:t> </a:t>
            </a:r>
            <a:r>
              <a:rPr sz="1800" spc="-10">
                <a:solidFill>
                  <a:srgbClr val="484545"/>
                </a:solidFill>
                <a:latin typeface="Trebuchet MS"/>
                <a:cs typeface="Trebuchet MS"/>
              </a:rPr>
              <a:t>system,</a:t>
            </a:r>
            <a:r>
              <a:rPr sz="1800" spc="-20">
                <a:solidFill>
                  <a:srgbClr val="484545"/>
                </a:solidFill>
                <a:latin typeface="Trebuchet MS"/>
                <a:cs typeface="Trebuchet MS"/>
              </a:rPr>
              <a:t> </a:t>
            </a:r>
            <a:r>
              <a:rPr sz="1800">
                <a:solidFill>
                  <a:srgbClr val="484545"/>
                </a:solidFill>
                <a:latin typeface="Trebuchet MS"/>
                <a:cs typeface="Trebuchet MS"/>
              </a:rPr>
              <a:t>student</a:t>
            </a:r>
            <a:r>
              <a:rPr sz="1800" spc="5">
                <a:solidFill>
                  <a:srgbClr val="484545"/>
                </a:solidFill>
                <a:latin typeface="Trebuchet MS"/>
                <a:cs typeface="Trebuchet MS"/>
              </a:rPr>
              <a:t> </a:t>
            </a:r>
            <a:r>
              <a:rPr sz="1800">
                <a:solidFill>
                  <a:srgbClr val="484545"/>
                </a:solidFill>
                <a:latin typeface="Trebuchet MS"/>
                <a:cs typeface="Trebuchet MS"/>
              </a:rPr>
              <a:t>mark</a:t>
            </a:r>
            <a:r>
              <a:rPr sz="1800" spc="-10">
                <a:solidFill>
                  <a:srgbClr val="484545"/>
                </a:solidFill>
                <a:latin typeface="Trebuchet MS"/>
                <a:cs typeface="Trebuchet MS"/>
              </a:rPr>
              <a:t> </a:t>
            </a:r>
            <a:r>
              <a:rPr sz="1800">
                <a:solidFill>
                  <a:srgbClr val="484545"/>
                </a:solidFill>
                <a:latin typeface="Trebuchet MS"/>
                <a:cs typeface="Trebuchet MS"/>
              </a:rPr>
              <a:t>management</a:t>
            </a:r>
            <a:r>
              <a:rPr sz="1800" spc="-45">
                <a:solidFill>
                  <a:srgbClr val="484545"/>
                </a:solidFill>
                <a:latin typeface="Trebuchet MS"/>
                <a:cs typeface="Trebuchet MS"/>
              </a:rPr>
              <a:t> </a:t>
            </a:r>
            <a:r>
              <a:rPr sz="1800">
                <a:solidFill>
                  <a:srgbClr val="484545"/>
                </a:solidFill>
                <a:latin typeface="Trebuchet MS"/>
                <a:cs typeface="Trebuchet MS"/>
              </a:rPr>
              <a:t>system,</a:t>
            </a:r>
            <a:r>
              <a:rPr lang="en-US" sz="1800">
                <a:solidFill>
                  <a:srgbClr val="484545"/>
                </a:solidFill>
                <a:latin typeface="Trebuchet MS"/>
                <a:cs typeface="Trebuchet MS"/>
              </a:rPr>
              <a:t> student fees management</a:t>
            </a:r>
            <a:r>
              <a:rPr sz="1800" spc="-10">
                <a:solidFill>
                  <a:srgbClr val="484545"/>
                </a:solidFill>
                <a:latin typeface="Trebuchet MS"/>
                <a:cs typeface="Trebuchet MS"/>
              </a:rPr>
              <a:t>, </a:t>
            </a:r>
            <a:r>
              <a:rPr sz="1800">
                <a:solidFill>
                  <a:srgbClr val="484545"/>
                </a:solidFill>
                <a:latin typeface="Trebuchet MS"/>
                <a:cs typeface="Trebuchet MS"/>
              </a:rPr>
              <a:t>and</a:t>
            </a:r>
            <a:r>
              <a:rPr sz="1800" spc="40">
                <a:solidFill>
                  <a:srgbClr val="484545"/>
                </a:solidFill>
                <a:latin typeface="Trebuchet MS"/>
                <a:cs typeface="Trebuchet MS"/>
              </a:rPr>
              <a:t> </a:t>
            </a:r>
            <a:r>
              <a:rPr sz="1800">
                <a:solidFill>
                  <a:srgbClr val="484545"/>
                </a:solidFill>
                <a:latin typeface="Trebuchet MS"/>
                <a:cs typeface="Trebuchet MS"/>
              </a:rPr>
              <a:t>other</a:t>
            </a:r>
            <a:r>
              <a:rPr sz="1800" spc="30">
                <a:solidFill>
                  <a:srgbClr val="484545"/>
                </a:solidFill>
                <a:latin typeface="Trebuchet MS"/>
                <a:cs typeface="Trebuchet MS"/>
              </a:rPr>
              <a:t> </a:t>
            </a:r>
            <a:r>
              <a:rPr sz="1800">
                <a:solidFill>
                  <a:srgbClr val="484545"/>
                </a:solidFill>
                <a:latin typeface="Trebuchet MS"/>
                <a:cs typeface="Trebuchet MS"/>
              </a:rPr>
              <a:t>small</a:t>
            </a:r>
            <a:r>
              <a:rPr sz="1800" spc="35">
                <a:solidFill>
                  <a:srgbClr val="484545"/>
                </a:solidFill>
                <a:latin typeface="Trebuchet MS"/>
                <a:cs typeface="Trebuchet MS"/>
              </a:rPr>
              <a:t> </a:t>
            </a:r>
            <a:r>
              <a:rPr sz="1800">
                <a:solidFill>
                  <a:srgbClr val="484545"/>
                </a:solidFill>
                <a:latin typeface="Trebuchet MS"/>
                <a:cs typeface="Trebuchet MS"/>
              </a:rPr>
              <a:t>and</a:t>
            </a:r>
            <a:r>
              <a:rPr sz="1800" spc="25">
                <a:solidFill>
                  <a:srgbClr val="484545"/>
                </a:solidFill>
                <a:latin typeface="Trebuchet MS"/>
                <a:cs typeface="Trebuchet MS"/>
              </a:rPr>
              <a:t> </a:t>
            </a:r>
            <a:r>
              <a:rPr sz="1800">
                <a:solidFill>
                  <a:srgbClr val="484545"/>
                </a:solidFill>
                <a:latin typeface="Trebuchet MS"/>
                <a:cs typeface="Trebuchet MS"/>
              </a:rPr>
              <a:t>big</a:t>
            </a:r>
            <a:r>
              <a:rPr sz="1800" spc="75">
                <a:solidFill>
                  <a:srgbClr val="484545"/>
                </a:solidFill>
                <a:latin typeface="Trebuchet MS"/>
                <a:cs typeface="Trebuchet MS"/>
              </a:rPr>
              <a:t> </a:t>
            </a:r>
            <a:r>
              <a:rPr sz="1800" spc="-10">
                <a:solidFill>
                  <a:srgbClr val="484545"/>
                </a:solidFill>
                <a:latin typeface="Trebuchet MS"/>
                <a:cs typeface="Trebuchet MS"/>
              </a:rPr>
              <a:t>operations.</a:t>
            </a:r>
            <a:endParaRPr sz="1800">
              <a:latin typeface="Trebuchet MS"/>
              <a:cs typeface="Trebuchet MS"/>
            </a:endParaRPr>
          </a:p>
          <a:p>
            <a:pPr marL="12700" marR="167005">
              <a:lnSpc>
                <a:spcPct val="100000"/>
              </a:lnSpc>
            </a:pPr>
            <a:r>
              <a:rPr sz="1800" spc="-20">
                <a:solidFill>
                  <a:srgbClr val="484545"/>
                </a:solidFill>
                <a:latin typeface="Trebuchet MS"/>
                <a:cs typeface="Trebuchet MS"/>
              </a:rPr>
              <a:t>The</a:t>
            </a:r>
            <a:r>
              <a:rPr sz="1800" spc="-35">
                <a:solidFill>
                  <a:srgbClr val="484545"/>
                </a:solidFill>
                <a:latin typeface="Trebuchet MS"/>
                <a:cs typeface="Trebuchet MS"/>
              </a:rPr>
              <a:t> </a:t>
            </a:r>
            <a:r>
              <a:rPr sz="1800">
                <a:solidFill>
                  <a:srgbClr val="484545"/>
                </a:solidFill>
                <a:latin typeface="Trebuchet MS"/>
                <a:cs typeface="Trebuchet MS"/>
              </a:rPr>
              <a:t>approach</a:t>
            </a:r>
            <a:r>
              <a:rPr sz="1800" spc="-5">
                <a:solidFill>
                  <a:srgbClr val="484545"/>
                </a:solidFill>
                <a:latin typeface="Trebuchet MS"/>
                <a:cs typeface="Trebuchet MS"/>
              </a:rPr>
              <a:t> </a:t>
            </a:r>
            <a:r>
              <a:rPr sz="1800">
                <a:solidFill>
                  <a:srgbClr val="484545"/>
                </a:solidFill>
                <a:latin typeface="Trebuchet MS"/>
                <a:cs typeface="Trebuchet MS"/>
              </a:rPr>
              <a:t>of college</a:t>
            </a:r>
            <a:r>
              <a:rPr sz="1800" spc="-30">
                <a:solidFill>
                  <a:srgbClr val="484545"/>
                </a:solidFill>
                <a:latin typeface="Trebuchet MS"/>
                <a:cs typeface="Trebuchet MS"/>
              </a:rPr>
              <a:t> </a:t>
            </a:r>
            <a:r>
              <a:rPr sz="1800">
                <a:solidFill>
                  <a:srgbClr val="484545"/>
                </a:solidFill>
                <a:latin typeface="Trebuchet MS"/>
                <a:cs typeface="Trebuchet MS"/>
              </a:rPr>
              <a:t>ERP</a:t>
            </a:r>
            <a:r>
              <a:rPr sz="1800" spc="5">
                <a:solidFill>
                  <a:srgbClr val="484545"/>
                </a:solidFill>
                <a:latin typeface="Trebuchet MS"/>
                <a:cs typeface="Trebuchet MS"/>
              </a:rPr>
              <a:t> </a:t>
            </a:r>
            <a:r>
              <a:rPr sz="1800">
                <a:solidFill>
                  <a:srgbClr val="484545"/>
                </a:solidFill>
                <a:latin typeface="Trebuchet MS"/>
                <a:cs typeface="Trebuchet MS"/>
              </a:rPr>
              <a:t>software</a:t>
            </a:r>
            <a:r>
              <a:rPr sz="1800" spc="-30">
                <a:solidFill>
                  <a:srgbClr val="484545"/>
                </a:solidFill>
                <a:latin typeface="Trebuchet MS"/>
                <a:cs typeface="Trebuchet MS"/>
              </a:rPr>
              <a:t> </a:t>
            </a:r>
            <a:r>
              <a:rPr sz="1800" spc="60">
                <a:solidFill>
                  <a:srgbClr val="484545"/>
                </a:solidFill>
                <a:latin typeface="Trebuchet MS"/>
                <a:cs typeface="Trebuchet MS"/>
              </a:rPr>
              <a:t>has</a:t>
            </a:r>
            <a:r>
              <a:rPr sz="1800" spc="-25">
                <a:solidFill>
                  <a:srgbClr val="484545"/>
                </a:solidFill>
                <a:latin typeface="Trebuchet MS"/>
                <a:cs typeface="Trebuchet MS"/>
              </a:rPr>
              <a:t> </a:t>
            </a:r>
            <a:r>
              <a:rPr sz="1800">
                <a:solidFill>
                  <a:srgbClr val="484545"/>
                </a:solidFill>
                <a:latin typeface="Trebuchet MS"/>
                <a:cs typeface="Trebuchet MS"/>
              </a:rPr>
              <a:t>several</a:t>
            </a:r>
            <a:r>
              <a:rPr sz="1800" spc="-30">
                <a:solidFill>
                  <a:srgbClr val="484545"/>
                </a:solidFill>
                <a:latin typeface="Trebuchet MS"/>
                <a:cs typeface="Trebuchet MS"/>
              </a:rPr>
              <a:t> </a:t>
            </a:r>
            <a:r>
              <a:rPr sz="1800" spc="-20">
                <a:solidFill>
                  <a:srgbClr val="484545"/>
                </a:solidFill>
                <a:latin typeface="Trebuchet MS"/>
                <a:cs typeface="Trebuchet MS"/>
              </a:rPr>
              <a:t>benefits.</a:t>
            </a:r>
            <a:r>
              <a:rPr sz="1800">
                <a:solidFill>
                  <a:srgbClr val="484545"/>
                </a:solidFill>
                <a:latin typeface="Trebuchet MS"/>
                <a:cs typeface="Trebuchet MS"/>
              </a:rPr>
              <a:t> It</a:t>
            </a:r>
            <a:r>
              <a:rPr sz="1800" spc="-5">
                <a:solidFill>
                  <a:srgbClr val="484545"/>
                </a:solidFill>
                <a:latin typeface="Trebuchet MS"/>
                <a:cs typeface="Trebuchet MS"/>
              </a:rPr>
              <a:t> </a:t>
            </a:r>
            <a:r>
              <a:rPr sz="1800" spc="60">
                <a:solidFill>
                  <a:srgbClr val="484545"/>
                </a:solidFill>
                <a:latin typeface="Trebuchet MS"/>
                <a:cs typeface="Trebuchet MS"/>
              </a:rPr>
              <a:t>has</a:t>
            </a:r>
            <a:r>
              <a:rPr sz="1800" spc="-20">
                <a:solidFill>
                  <a:srgbClr val="484545"/>
                </a:solidFill>
                <a:latin typeface="Trebuchet MS"/>
                <a:cs typeface="Trebuchet MS"/>
              </a:rPr>
              <a:t> </a:t>
            </a:r>
            <a:r>
              <a:rPr sz="1800">
                <a:solidFill>
                  <a:srgbClr val="484545"/>
                </a:solidFill>
                <a:latin typeface="Trebuchet MS"/>
                <a:cs typeface="Trebuchet MS"/>
              </a:rPr>
              <a:t>one</a:t>
            </a:r>
            <a:r>
              <a:rPr sz="1800" spc="-15">
                <a:solidFill>
                  <a:srgbClr val="484545"/>
                </a:solidFill>
                <a:latin typeface="Trebuchet MS"/>
                <a:cs typeface="Trebuchet MS"/>
              </a:rPr>
              <a:t> </a:t>
            </a:r>
            <a:r>
              <a:rPr sz="1800">
                <a:solidFill>
                  <a:srgbClr val="484545"/>
                </a:solidFill>
                <a:latin typeface="Trebuchet MS"/>
                <a:cs typeface="Trebuchet MS"/>
              </a:rPr>
              <a:t>username</a:t>
            </a:r>
            <a:r>
              <a:rPr sz="1800" spc="-35">
                <a:solidFill>
                  <a:srgbClr val="484545"/>
                </a:solidFill>
                <a:latin typeface="Trebuchet MS"/>
                <a:cs typeface="Trebuchet MS"/>
              </a:rPr>
              <a:t> </a:t>
            </a:r>
            <a:r>
              <a:rPr sz="1800">
                <a:solidFill>
                  <a:srgbClr val="484545"/>
                </a:solidFill>
                <a:latin typeface="Trebuchet MS"/>
                <a:cs typeface="Trebuchet MS"/>
              </a:rPr>
              <a:t>credentials</a:t>
            </a:r>
            <a:r>
              <a:rPr sz="1800" spc="-30">
                <a:solidFill>
                  <a:srgbClr val="484545"/>
                </a:solidFill>
                <a:latin typeface="Trebuchet MS"/>
                <a:cs typeface="Trebuchet MS"/>
              </a:rPr>
              <a:t> </a:t>
            </a:r>
            <a:r>
              <a:rPr sz="1800">
                <a:solidFill>
                  <a:srgbClr val="484545"/>
                </a:solidFill>
                <a:latin typeface="Trebuchet MS"/>
                <a:cs typeface="Trebuchet MS"/>
              </a:rPr>
              <a:t>for</a:t>
            </a:r>
            <a:r>
              <a:rPr sz="1800" spc="-5">
                <a:solidFill>
                  <a:srgbClr val="484545"/>
                </a:solidFill>
                <a:latin typeface="Trebuchet MS"/>
                <a:cs typeface="Trebuchet MS"/>
              </a:rPr>
              <a:t> </a:t>
            </a:r>
            <a:r>
              <a:rPr sz="1800">
                <a:solidFill>
                  <a:srgbClr val="484545"/>
                </a:solidFill>
                <a:latin typeface="Trebuchet MS"/>
                <a:cs typeface="Trebuchet MS"/>
              </a:rPr>
              <a:t>all</a:t>
            </a:r>
            <a:r>
              <a:rPr sz="1800" spc="-5">
                <a:solidFill>
                  <a:srgbClr val="484545"/>
                </a:solidFill>
                <a:latin typeface="Trebuchet MS"/>
                <a:cs typeface="Trebuchet MS"/>
              </a:rPr>
              <a:t> </a:t>
            </a:r>
            <a:r>
              <a:rPr sz="1800" spc="-25">
                <a:solidFill>
                  <a:srgbClr val="484545"/>
                </a:solidFill>
                <a:latin typeface="Trebuchet MS"/>
                <a:cs typeface="Trebuchet MS"/>
              </a:rPr>
              <a:t>the </a:t>
            </a:r>
            <a:r>
              <a:rPr sz="1800">
                <a:solidFill>
                  <a:srgbClr val="484545"/>
                </a:solidFill>
                <a:latin typeface="Trebuchet MS"/>
                <a:cs typeface="Trebuchet MS"/>
              </a:rPr>
              <a:t>processes</a:t>
            </a:r>
            <a:r>
              <a:rPr sz="1800" spc="-5">
                <a:solidFill>
                  <a:srgbClr val="484545"/>
                </a:solidFill>
                <a:latin typeface="Trebuchet MS"/>
                <a:cs typeface="Trebuchet MS"/>
              </a:rPr>
              <a:t> </a:t>
            </a:r>
            <a:r>
              <a:rPr sz="1800">
                <a:solidFill>
                  <a:srgbClr val="484545"/>
                </a:solidFill>
                <a:latin typeface="Trebuchet MS"/>
                <a:cs typeface="Trebuchet MS"/>
              </a:rPr>
              <a:t>connected</a:t>
            </a:r>
            <a:r>
              <a:rPr sz="1800" spc="-30">
                <a:solidFill>
                  <a:srgbClr val="484545"/>
                </a:solidFill>
                <a:latin typeface="Trebuchet MS"/>
                <a:cs typeface="Trebuchet MS"/>
              </a:rPr>
              <a:t> </a:t>
            </a:r>
            <a:r>
              <a:rPr sz="1800">
                <a:solidFill>
                  <a:srgbClr val="484545"/>
                </a:solidFill>
                <a:latin typeface="Trebuchet MS"/>
                <a:cs typeface="Trebuchet MS"/>
              </a:rPr>
              <a:t>to</a:t>
            </a:r>
            <a:r>
              <a:rPr sz="1800" spc="10">
                <a:solidFill>
                  <a:srgbClr val="484545"/>
                </a:solidFill>
                <a:latin typeface="Trebuchet MS"/>
                <a:cs typeface="Trebuchet MS"/>
              </a:rPr>
              <a:t> </a:t>
            </a:r>
            <a:r>
              <a:rPr sz="1800">
                <a:solidFill>
                  <a:srgbClr val="484545"/>
                </a:solidFill>
                <a:latin typeface="Trebuchet MS"/>
                <a:cs typeface="Trebuchet MS"/>
              </a:rPr>
              <a:t>that</a:t>
            </a:r>
            <a:r>
              <a:rPr sz="1800" spc="5">
                <a:solidFill>
                  <a:srgbClr val="484545"/>
                </a:solidFill>
                <a:latin typeface="Trebuchet MS"/>
                <a:cs typeface="Trebuchet MS"/>
              </a:rPr>
              <a:t> </a:t>
            </a:r>
            <a:r>
              <a:rPr sz="1800" spc="-25">
                <a:solidFill>
                  <a:srgbClr val="484545"/>
                </a:solidFill>
                <a:latin typeface="Trebuchet MS"/>
                <a:cs typeface="Trebuchet MS"/>
              </a:rPr>
              <a:t>college.</a:t>
            </a:r>
            <a:r>
              <a:rPr sz="1800" spc="-20">
                <a:solidFill>
                  <a:srgbClr val="484545"/>
                </a:solidFill>
                <a:latin typeface="Trebuchet MS"/>
                <a:cs typeface="Trebuchet MS"/>
              </a:rPr>
              <a:t> </a:t>
            </a:r>
            <a:r>
              <a:rPr sz="1800">
                <a:solidFill>
                  <a:srgbClr val="484545"/>
                </a:solidFill>
                <a:latin typeface="Trebuchet MS"/>
                <a:cs typeface="Trebuchet MS"/>
              </a:rPr>
              <a:t>In addition,</a:t>
            </a:r>
            <a:r>
              <a:rPr sz="1800" spc="5">
                <a:solidFill>
                  <a:srgbClr val="484545"/>
                </a:solidFill>
                <a:latin typeface="Trebuchet MS"/>
                <a:cs typeface="Trebuchet MS"/>
              </a:rPr>
              <a:t> </a:t>
            </a:r>
            <a:r>
              <a:rPr sz="1800">
                <a:solidFill>
                  <a:srgbClr val="484545"/>
                </a:solidFill>
                <a:latin typeface="Trebuchet MS"/>
                <a:cs typeface="Trebuchet MS"/>
              </a:rPr>
              <a:t>it</a:t>
            </a:r>
            <a:r>
              <a:rPr sz="1800" spc="25">
                <a:solidFill>
                  <a:srgbClr val="484545"/>
                </a:solidFill>
                <a:latin typeface="Trebuchet MS"/>
                <a:cs typeface="Trebuchet MS"/>
              </a:rPr>
              <a:t> </a:t>
            </a:r>
            <a:r>
              <a:rPr sz="1800">
                <a:solidFill>
                  <a:srgbClr val="484545"/>
                </a:solidFill>
                <a:latin typeface="Trebuchet MS"/>
                <a:cs typeface="Trebuchet MS"/>
              </a:rPr>
              <a:t>analyses</a:t>
            </a:r>
            <a:r>
              <a:rPr sz="1800" spc="-20">
                <a:solidFill>
                  <a:srgbClr val="484545"/>
                </a:solidFill>
                <a:latin typeface="Trebuchet MS"/>
                <a:cs typeface="Trebuchet MS"/>
              </a:rPr>
              <a:t> </a:t>
            </a:r>
            <a:r>
              <a:rPr sz="1800">
                <a:solidFill>
                  <a:srgbClr val="484545"/>
                </a:solidFill>
                <a:latin typeface="Trebuchet MS"/>
                <a:cs typeface="Trebuchet MS"/>
              </a:rPr>
              <a:t>the</a:t>
            </a:r>
            <a:r>
              <a:rPr sz="1800" spc="-5">
                <a:solidFill>
                  <a:srgbClr val="484545"/>
                </a:solidFill>
                <a:latin typeface="Trebuchet MS"/>
                <a:cs typeface="Trebuchet MS"/>
              </a:rPr>
              <a:t> </a:t>
            </a:r>
            <a:r>
              <a:rPr sz="1800">
                <a:solidFill>
                  <a:srgbClr val="484545"/>
                </a:solidFill>
                <a:latin typeface="Trebuchet MS"/>
                <a:cs typeface="Trebuchet MS"/>
              </a:rPr>
              <a:t>captured</a:t>
            </a:r>
            <a:r>
              <a:rPr sz="1800" spc="15">
                <a:solidFill>
                  <a:srgbClr val="484545"/>
                </a:solidFill>
                <a:latin typeface="Trebuchet MS"/>
                <a:cs typeface="Trebuchet MS"/>
              </a:rPr>
              <a:t> </a:t>
            </a:r>
            <a:r>
              <a:rPr sz="1800">
                <a:solidFill>
                  <a:srgbClr val="484545"/>
                </a:solidFill>
                <a:latin typeface="Trebuchet MS"/>
                <a:cs typeface="Trebuchet MS"/>
              </a:rPr>
              <a:t>data</a:t>
            </a:r>
            <a:r>
              <a:rPr sz="1800" spc="-5">
                <a:solidFill>
                  <a:srgbClr val="484545"/>
                </a:solidFill>
                <a:latin typeface="Trebuchet MS"/>
                <a:cs typeface="Trebuchet MS"/>
              </a:rPr>
              <a:t> </a:t>
            </a:r>
            <a:r>
              <a:rPr sz="1800">
                <a:solidFill>
                  <a:srgbClr val="484545"/>
                </a:solidFill>
                <a:latin typeface="Trebuchet MS"/>
                <a:cs typeface="Trebuchet MS"/>
              </a:rPr>
              <a:t>in</a:t>
            </a:r>
            <a:r>
              <a:rPr sz="1800" spc="15">
                <a:solidFill>
                  <a:srgbClr val="484545"/>
                </a:solidFill>
                <a:latin typeface="Trebuchet MS"/>
                <a:cs typeface="Trebuchet MS"/>
              </a:rPr>
              <a:t> </a:t>
            </a:r>
            <a:r>
              <a:rPr sz="1800" spc="-10">
                <a:solidFill>
                  <a:srgbClr val="484545"/>
                </a:solidFill>
                <a:latin typeface="Trebuchet MS"/>
                <a:cs typeface="Trebuchet MS"/>
              </a:rPr>
              <a:t>different </a:t>
            </a:r>
            <a:r>
              <a:rPr sz="1800" spc="40">
                <a:solidFill>
                  <a:srgbClr val="484545"/>
                </a:solidFill>
                <a:latin typeface="Trebuchet MS"/>
                <a:cs typeface="Trebuchet MS"/>
              </a:rPr>
              <a:t>modules </a:t>
            </a:r>
            <a:r>
              <a:rPr sz="1800">
                <a:solidFill>
                  <a:srgbClr val="484545"/>
                </a:solidFill>
                <a:latin typeface="Trebuchet MS"/>
                <a:cs typeface="Trebuchet MS"/>
              </a:rPr>
              <a:t>within</a:t>
            </a:r>
            <a:r>
              <a:rPr sz="1800" spc="-100">
                <a:solidFill>
                  <a:srgbClr val="484545"/>
                </a:solidFill>
                <a:latin typeface="Trebuchet MS"/>
                <a:cs typeface="Trebuchet MS"/>
              </a:rPr>
              <a:t> </a:t>
            </a:r>
            <a:r>
              <a:rPr sz="1800">
                <a:solidFill>
                  <a:srgbClr val="484545"/>
                </a:solidFill>
                <a:latin typeface="Trebuchet MS"/>
                <a:cs typeface="Trebuchet MS"/>
              </a:rPr>
              <a:t>the</a:t>
            </a:r>
            <a:r>
              <a:rPr sz="1800" spc="-95">
                <a:solidFill>
                  <a:srgbClr val="484545"/>
                </a:solidFill>
                <a:latin typeface="Trebuchet MS"/>
                <a:cs typeface="Trebuchet MS"/>
              </a:rPr>
              <a:t> </a:t>
            </a:r>
            <a:r>
              <a:rPr sz="1800" spc="-10">
                <a:solidFill>
                  <a:srgbClr val="484545"/>
                </a:solidFill>
                <a:latin typeface="Trebuchet MS"/>
                <a:cs typeface="Trebuchet MS"/>
              </a:rPr>
              <a:t>software.</a:t>
            </a:r>
            <a:endParaRPr sz="1800">
              <a:latin typeface="Trebuchet MS"/>
              <a:cs typeface="Trebuchet MS"/>
            </a:endParaRPr>
          </a:p>
          <a:p>
            <a:pPr marL="12700" marR="48260">
              <a:lnSpc>
                <a:spcPct val="100000"/>
              </a:lnSpc>
            </a:pPr>
            <a:r>
              <a:rPr sz="1800" spc="-20">
                <a:solidFill>
                  <a:srgbClr val="484545"/>
                </a:solidFill>
                <a:latin typeface="Trebuchet MS"/>
                <a:cs typeface="Trebuchet MS"/>
              </a:rPr>
              <a:t>The</a:t>
            </a:r>
            <a:r>
              <a:rPr sz="1800" spc="-25">
                <a:solidFill>
                  <a:srgbClr val="484545"/>
                </a:solidFill>
                <a:latin typeface="Trebuchet MS"/>
                <a:cs typeface="Trebuchet MS"/>
              </a:rPr>
              <a:t> </a:t>
            </a:r>
            <a:r>
              <a:rPr sz="1800">
                <a:solidFill>
                  <a:srgbClr val="484545"/>
                </a:solidFill>
                <a:latin typeface="Trebuchet MS"/>
                <a:cs typeface="Trebuchet MS"/>
              </a:rPr>
              <a:t>college</a:t>
            </a:r>
            <a:r>
              <a:rPr sz="1800" spc="-20">
                <a:solidFill>
                  <a:srgbClr val="484545"/>
                </a:solidFill>
                <a:latin typeface="Trebuchet MS"/>
                <a:cs typeface="Trebuchet MS"/>
              </a:rPr>
              <a:t> </a:t>
            </a:r>
            <a:r>
              <a:rPr sz="1800">
                <a:solidFill>
                  <a:srgbClr val="484545"/>
                </a:solidFill>
                <a:latin typeface="Trebuchet MS"/>
                <a:cs typeface="Trebuchet MS"/>
              </a:rPr>
              <a:t>management</a:t>
            </a:r>
            <a:r>
              <a:rPr sz="1800" spc="-25">
                <a:solidFill>
                  <a:srgbClr val="484545"/>
                </a:solidFill>
                <a:latin typeface="Trebuchet MS"/>
                <a:cs typeface="Trebuchet MS"/>
              </a:rPr>
              <a:t> </a:t>
            </a:r>
            <a:r>
              <a:rPr sz="1800">
                <a:solidFill>
                  <a:srgbClr val="484545"/>
                </a:solidFill>
                <a:latin typeface="Trebuchet MS"/>
                <a:cs typeface="Trebuchet MS"/>
              </a:rPr>
              <a:t>system</a:t>
            </a:r>
            <a:r>
              <a:rPr sz="1800" spc="-25">
                <a:solidFill>
                  <a:srgbClr val="484545"/>
                </a:solidFill>
                <a:latin typeface="Trebuchet MS"/>
                <a:cs typeface="Trebuchet MS"/>
              </a:rPr>
              <a:t> </a:t>
            </a:r>
            <a:r>
              <a:rPr sz="1800" spc="55">
                <a:solidFill>
                  <a:srgbClr val="484545"/>
                </a:solidFill>
                <a:latin typeface="Trebuchet MS"/>
                <a:cs typeface="Trebuchet MS"/>
              </a:rPr>
              <a:t>is</a:t>
            </a:r>
            <a:r>
              <a:rPr sz="1800" spc="10">
                <a:solidFill>
                  <a:srgbClr val="484545"/>
                </a:solidFill>
                <a:latin typeface="Trebuchet MS"/>
                <a:cs typeface="Trebuchet MS"/>
              </a:rPr>
              <a:t> </a:t>
            </a:r>
            <a:r>
              <a:rPr sz="1800">
                <a:solidFill>
                  <a:srgbClr val="484545"/>
                </a:solidFill>
                <a:latin typeface="Trebuchet MS"/>
                <a:cs typeface="Trebuchet MS"/>
              </a:rPr>
              <a:t>a</a:t>
            </a:r>
            <a:r>
              <a:rPr sz="1800" spc="10">
                <a:solidFill>
                  <a:srgbClr val="484545"/>
                </a:solidFill>
                <a:latin typeface="Trebuchet MS"/>
                <a:cs typeface="Trebuchet MS"/>
              </a:rPr>
              <a:t> </a:t>
            </a:r>
            <a:r>
              <a:rPr sz="1800">
                <a:solidFill>
                  <a:srgbClr val="484545"/>
                </a:solidFill>
                <a:latin typeface="Trebuchet MS"/>
                <a:cs typeface="Trebuchet MS"/>
              </a:rPr>
              <a:t>new</a:t>
            </a:r>
            <a:r>
              <a:rPr sz="1800" spc="-5">
                <a:solidFill>
                  <a:srgbClr val="484545"/>
                </a:solidFill>
                <a:latin typeface="Trebuchet MS"/>
                <a:cs typeface="Trebuchet MS"/>
              </a:rPr>
              <a:t> </a:t>
            </a:r>
            <a:r>
              <a:rPr sz="1800">
                <a:solidFill>
                  <a:srgbClr val="484545"/>
                </a:solidFill>
                <a:latin typeface="Trebuchet MS"/>
                <a:cs typeface="Trebuchet MS"/>
              </a:rPr>
              <a:t>version</a:t>
            </a:r>
            <a:r>
              <a:rPr sz="1800" spc="-10">
                <a:solidFill>
                  <a:srgbClr val="484545"/>
                </a:solidFill>
                <a:latin typeface="Trebuchet MS"/>
                <a:cs typeface="Trebuchet MS"/>
              </a:rPr>
              <a:t> </a:t>
            </a:r>
            <a:r>
              <a:rPr sz="1800">
                <a:solidFill>
                  <a:srgbClr val="484545"/>
                </a:solidFill>
                <a:latin typeface="Trebuchet MS"/>
                <a:cs typeface="Trebuchet MS"/>
              </a:rPr>
              <a:t>of</a:t>
            </a:r>
            <a:r>
              <a:rPr sz="1800" spc="20">
                <a:solidFill>
                  <a:srgbClr val="484545"/>
                </a:solidFill>
                <a:latin typeface="Trebuchet MS"/>
                <a:cs typeface="Trebuchet MS"/>
              </a:rPr>
              <a:t> </a:t>
            </a:r>
            <a:r>
              <a:rPr sz="1800">
                <a:solidFill>
                  <a:srgbClr val="484545"/>
                </a:solidFill>
                <a:latin typeface="Trebuchet MS"/>
                <a:cs typeface="Trebuchet MS"/>
              </a:rPr>
              <a:t>the</a:t>
            </a:r>
            <a:r>
              <a:rPr sz="1800" spc="-10">
                <a:solidFill>
                  <a:srgbClr val="484545"/>
                </a:solidFill>
                <a:latin typeface="Trebuchet MS"/>
                <a:cs typeface="Trebuchet MS"/>
              </a:rPr>
              <a:t> </a:t>
            </a:r>
            <a:r>
              <a:rPr sz="1800">
                <a:solidFill>
                  <a:srgbClr val="484545"/>
                </a:solidFill>
                <a:latin typeface="Trebuchet MS"/>
                <a:cs typeface="Trebuchet MS"/>
              </a:rPr>
              <a:t>Management</a:t>
            </a:r>
            <a:r>
              <a:rPr sz="1800" spc="-25">
                <a:solidFill>
                  <a:srgbClr val="484545"/>
                </a:solidFill>
                <a:latin typeface="Trebuchet MS"/>
                <a:cs typeface="Trebuchet MS"/>
              </a:rPr>
              <a:t> </a:t>
            </a:r>
            <a:r>
              <a:rPr sz="1800">
                <a:solidFill>
                  <a:srgbClr val="484545"/>
                </a:solidFill>
                <a:latin typeface="Trebuchet MS"/>
                <a:cs typeface="Trebuchet MS"/>
              </a:rPr>
              <a:t>Information</a:t>
            </a:r>
            <a:r>
              <a:rPr sz="1800" spc="-20">
                <a:solidFill>
                  <a:srgbClr val="484545"/>
                </a:solidFill>
                <a:latin typeface="Trebuchet MS"/>
                <a:cs typeface="Trebuchet MS"/>
              </a:rPr>
              <a:t> </a:t>
            </a:r>
            <a:r>
              <a:rPr sz="1800" spc="-10">
                <a:solidFill>
                  <a:srgbClr val="484545"/>
                </a:solidFill>
                <a:latin typeface="Trebuchet MS"/>
                <a:cs typeface="Trebuchet MS"/>
              </a:rPr>
              <a:t>System,</a:t>
            </a:r>
            <a:r>
              <a:rPr sz="1800" spc="-20">
                <a:solidFill>
                  <a:srgbClr val="484545"/>
                </a:solidFill>
                <a:latin typeface="Trebuchet MS"/>
                <a:cs typeface="Trebuchet MS"/>
              </a:rPr>
              <a:t> </a:t>
            </a:r>
            <a:r>
              <a:rPr sz="1800">
                <a:solidFill>
                  <a:srgbClr val="484545"/>
                </a:solidFill>
                <a:latin typeface="Trebuchet MS"/>
                <a:cs typeface="Trebuchet MS"/>
              </a:rPr>
              <a:t>or</a:t>
            </a:r>
            <a:r>
              <a:rPr sz="1800" spc="20">
                <a:solidFill>
                  <a:srgbClr val="484545"/>
                </a:solidFill>
                <a:latin typeface="Trebuchet MS"/>
                <a:cs typeface="Trebuchet MS"/>
              </a:rPr>
              <a:t> </a:t>
            </a:r>
            <a:r>
              <a:rPr sz="1800" spc="85">
                <a:solidFill>
                  <a:srgbClr val="484545"/>
                </a:solidFill>
                <a:latin typeface="Trebuchet MS"/>
                <a:cs typeface="Trebuchet MS"/>
              </a:rPr>
              <a:t>MIS</a:t>
            </a:r>
            <a:r>
              <a:rPr sz="1800" spc="20">
                <a:solidFill>
                  <a:srgbClr val="484545"/>
                </a:solidFill>
                <a:latin typeface="Trebuchet MS"/>
                <a:cs typeface="Trebuchet MS"/>
              </a:rPr>
              <a:t> </a:t>
            </a:r>
            <a:r>
              <a:rPr sz="1800" spc="270">
                <a:solidFill>
                  <a:srgbClr val="484545"/>
                </a:solidFill>
                <a:latin typeface="Trebuchet MS"/>
                <a:cs typeface="Trebuchet MS"/>
              </a:rPr>
              <a:t>–</a:t>
            </a:r>
            <a:r>
              <a:rPr sz="1800" spc="20">
                <a:solidFill>
                  <a:srgbClr val="484545"/>
                </a:solidFill>
                <a:latin typeface="Trebuchet MS"/>
                <a:cs typeface="Trebuchet MS"/>
              </a:rPr>
              <a:t> </a:t>
            </a:r>
            <a:r>
              <a:rPr sz="1800" spc="-50">
                <a:solidFill>
                  <a:srgbClr val="484545"/>
                </a:solidFill>
                <a:latin typeface="Trebuchet MS"/>
                <a:cs typeface="Trebuchet MS"/>
              </a:rPr>
              <a:t>a </a:t>
            </a:r>
            <a:r>
              <a:rPr sz="1800">
                <a:solidFill>
                  <a:srgbClr val="484545"/>
                </a:solidFill>
                <a:latin typeface="Trebuchet MS"/>
                <a:cs typeface="Trebuchet MS"/>
              </a:rPr>
              <a:t>tool</a:t>
            </a:r>
            <a:r>
              <a:rPr sz="1800" spc="-10">
                <a:solidFill>
                  <a:srgbClr val="484545"/>
                </a:solidFill>
                <a:latin typeface="Trebuchet MS"/>
                <a:cs typeface="Trebuchet MS"/>
              </a:rPr>
              <a:t> </a:t>
            </a:r>
            <a:r>
              <a:rPr sz="1800" spc="55">
                <a:solidFill>
                  <a:srgbClr val="484545"/>
                </a:solidFill>
                <a:latin typeface="Trebuchet MS"/>
                <a:cs typeface="Trebuchet MS"/>
              </a:rPr>
              <a:t>used</a:t>
            </a:r>
            <a:r>
              <a:rPr sz="1800" spc="5">
                <a:solidFill>
                  <a:srgbClr val="484545"/>
                </a:solidFill>
                <a:latin typeface="Trebuchet MS"/>
                <a:cs typeface="Trebuchet MS"/>
              </a:rPr>
              <a:t> </a:t>
            </a:r>
            <a:r>
              <a:rPr sz="1800">
                <a:solidFill>
                  <a:srgbClr val="484545"/>
                </a:solidFill>
                <a:latin typeface="Trebuchet MS"/>
                <a:cs typeface="Trebuchet MS"/>
              </a:rPr>
              <a:t>to</a:t>
            </a:r>
            <a:r>
              <a:rPr sz="1800" spc="10">
                <a:solidFill>
                  <a:srgbClr val="484545"/>
                </a:solidFill>
                <a:latin typeface="Trebuchet MS"/>
                <a:cs typeface="Trebuchet MS"/>
              </a:rPr>
              <a:t> </a:t>
            </a:r>
            <a:r>
              <a:rPr sz="1800">
                <a:solidFill>
                  <a:srgbClr val="484545"/>
                </a:solidFill>
                <a:latin typeface="Trebuchet MS"/>
                <a:cs typeface="Trebuchet MS"/>
              </a:rPr>
              <a:t>collect</a:t>
            </a:r>
            <a:r>
              <a:rPr sz="1800" spc="-10">
                <a:solidFill>
                  <a:srgbClr val="484545"/>
                </a:solidFill>
                <a:latin typeface="Trebuchet MS"/>
                <a:cs typeface="Trebuchet MS"/>
              </a:rPr>
              <a:t> </a:t>
            </a:r>
            <a:r>
              <a:rPr sz="1800">
                <a:solidFill>
                  <a:srgbClr val="484545"/>
                </a:solidFill>
                <a:latin typeface="Trebuchet MS"/>
                <a:cs typeface="Trebuchet MS"/>
              </a:rPr>
              <a:t>college</a:t>
            </a:r>
            <a:r>
              <a:rPr sz="1800" spc="-15">
                <a:solidFill>
                  <a:srgbClr val="484545"/>
                </a:solidFill>
                <a:latin typeface="Trebuchet MS"/>
                <a:cs typeface="Trebuchet MS"/>
              </a:rPr>
              <a:t> </a:t>
            </a:r>
            <a:r>
              <a:rPr sz="1800">
                <a:solidFill>
                  <a:srgbClr val="484545"/>
                </a:solidFill>
                <a:latin typeface="Trebuchet MS"/>
                <a:cs typeface="Trebuchet MS"/>
              </a:rPr>
              <a:t>operations</a:t>
            </a:r>
            <a:r>
              <a:rPr sz="1800" spc="-5">
                <a:solidFill>
                  <a:srgbClr val="484545"/>
                </a:solidFill>
                <a:latin typeface="Trebuchet MS"/>
                <a:cs typeface="Trebuchet MS"/>
              </a:rPr>
              <a:t> </a:t>
            </a:r>
            <a:r>
              <a:rPr sz="1800">
                <a:solidFill>
                  <a:srgbClr val="484545"/>
                </a:solidFill>
                <a:latin typeface="Trebuchet MS"/>
                <a:cs typeface="Trebuchet MS"/>
              </a:rPr>
              <a:t>data</a:t>
            </a:r>
            <a:r>
              <a:rPr sz="1800" spc="-5">
                <a:solidFill>
                  <a:srgbClr val="484545"/>
                </a:solidFill>
                <a:latin typeface="Trebuchet MS"/>
                <a:cs typeface="Trebuchet MS"/>
              </a:rPr>
              <a:t> </a:t>
            </a:r>
            <a:r>
              <a:rPr sz="1800">
                <a:solidFill>
                  <a:srgbClr val="484545"/>
                </a:solidFill>
                <a:latin typeface="Trebuchet MS"/>
                <a:cs typeface="Trebuchet MS"/>
              </a:rPr>
              <a:t>and</a:t>
            </a:r>
            <a:r>
              <a:rPr sz="1800" spc="-5">
                <a:solidFill>
                  <a:srgbClr val="484545"/>
                </a:solidFill>
                <a:latin typeface="Trebuchet MS"/>
                <a:cs typeface="Trebuchet MS"/>
              </a:rPr>
              <a:t> </a:t>
            </a:r>
            <a:r>
              <a:rPr sz="1800" spc="-30">
                <a:solidFill>
                  <a:srgbClr val="484545"/>
                </a:solidFill>
                <a:latin typeface="Trebuchet MS"/>
                <a:cs typeface="Trebuchet MS"/>
              </a:rPr>
              <a:t>analyze.</a:t>
            </a:r>
            <a:r>
              <a:rPr sz="1800" spc="-20">
                <a:solidFill>
                  <a:srgbClr val="484545"/>
                </a:solidFill>
                <a:latin typeface="Trebuchet MS"/>
                <a:cs typeface="Trebuchet MS"/>
              </a:rPr>
              <a:t> </a:t>
            </a:r>
            <a:r>
              <a:rPr sz="1800">
                <a:solidFill>
                  <a:srgbClr val="484545"/>
                </a:solidFill>
                <a:latin typeface="Trebuchet MS"/>
                <a:cs typeface="Trebuchet MS"/>
              </a:rPr>
              <a:t>Management</a:t>
            </a:r>
            <a:r>
              <a:rPr sz="1800" spc="-20">
                <a:solidFill>
                  <a:srgbClr val="484545"/>
                </a:solidFill>
                <a:latin typeface="Trebuchet MS"/>
                <a:cs typeface="Trebuchet MS"/>
              </a:rPr>
              <a:t> </a:t>
            </a:r>
            <a:r>
              <a:rPr sz="1800" spc="65">
                <a:solidFill>
                  <a:srgbClr val="484545"/>
                </a:solidFill>
                <a:latin typeface="Trebuchet MS"/>
                <a:cs typeface="Trebuchet MS"/>
              </a:rPr>
              <a:t>uses</a:t>
            </a:r>
            <a:r>
              <a:rPr sz="1800" spc="-10">
                <a:solidFill>
                  <a:srgbClr val="484545"/>
                </a:solidFill>
                <a:latin typeface="Trebuchet MS"/>
                <a:cs typeface="Trebuchet MS"/>
              </a:rPr>
              <a:t> </a:t>
            </a:r>
            <a:r>
              <a:rPr sz="1800">
                <a:solidFill>
                  <a:srgbClr val="484545"/>
                </a:solidFill>
                <a:latin typeface="Trebuchet MS"/>
                <a:cs typeface="Trebuchet MS"/>
              </a:rPr>
              <a:t>this</a:t>
            </a:r>
            <a:r>
              <a:rPr sz="1800" spc="15">
                <a:solidFill>
                  <a:srgbClr val="484545"/>
                </a:solidFill>
                <a:latin typeface="Trebuchet MS"/>
                <a:cs typeface="Trebuchet MS"/>
              </a:rPr>
              <a:t> </a:t>
            </a:r>
            <a:r>
              <a:rPr sz="1800">
                <a:solidFill>
                  <a:srgbClr val="484545"/>
                </a:solidFill>
                <a:latin typeface="Trebuchet MS"/>
                <a:cs typeface="Trebuchet MS"/>
              </a:rPr>
              <a:t>data to</a:t>
            </a:r>
            <a:r>
              <a:rPr sz="1800" spc="5">
                <a:solidFill>
                  <a:srgbClr val="484545"/>
                </a:solidFill>
                <a:latin typeface="Trebuchet MS"/>
                <a:cs typeface="Trebuchet MS"/>
              </a:rPr>
              <a:t> </a:t>
            </a:r>
            <a:r>
              <a:rPr sz="1800">
                <a:solidFill>
                  <a:srgbClr val="484545"/>
                </a:solidFill>
                <a:latin typeface="Trebuchet MS"/>
                <a:cs typeface="Trebuchet MS"/>
              </a:rPr>
              <a:t>make </a:t>
            </a:r>
            <a:r>
              <a:rPr sz="1800" spc="-10">
                <a:solidFill>
                  <a:srgbClr val="484545"/>
                </a:solidFill>
                <a:latin typeface="Trebuchet MS"/>
                <a:cs typeface="Trebuchet MS"/>
              </a:rPr>
              <a:t>informed decisions.</a:t>
            </a:r>
            <a:endParaRPr sz="1800">
              <a:latin typeface="Trebuchet MS"/>
              <a:cs typeface="Trebuchet MS"/>
            </a:endParaRPr>
          </a:p>
          <a:p>
            <a:pPr marL="12700" marR="5080">
              <a:lnSpc>
                <a:spcPct val="100000"/>
              </a:lnSpc>
              <a:spcBef>
                <a:spcPts val="5"/>
              </a:spcBef>
            </a:pPr>
            <a:r>
              <a:rPr sz="1800" spc="-20">
                <a:solidFill>
                  <a:srgbClr val="484545"/>
                </a:solidFill>
                <a:latin typeface="Trebuchet MS"/>
                <a:cs typeface="Trebuchet MS"/>
              </a:rPr>
              <a:t>The</a:t>
            </a:r>
            <a:r>
              <a:rPr sz="1800" spc="-45">
                <a:solidFill>
                  <a:srgbClr val="484545"/>
                </a:solidFill>
                <a:latin typeface="Trebuchet MS"/>
                <a:cs typeface="Trebuchet MS"/>
              </a:rPr>
              <a:t> </a:t>
            </a:r>
            <a:r>
              <a:rPr sz="1800">
                <a:solidFill>
                  <a:srgbClr val="484545"/>
                </a:solidFill>
                <a:latin typeface="Trebuchet MS"/>
                <a:cs typeface="Trebuchet MS"/>
              </a:rPr>
              <a:t>software</a:t>
            </a:r>
            <a:r>
              <a:rPr sz="1800" spc="-25">
                <a:solidFill>
                  <a:srgbClr val="484545"/>
                </a:solidFill>
                <a:latin typeface="Trebuchet MS"/>
                <a:cs typeface="Trebuchet MS"/>
              </a:rPr>
              <a:t> </a:t>
            </a:r>
            <a:r>
              <a:rPr sz="1800">
                <a:solidFill>
                  <a:srgbClr val="484545"/>
                </a:solidFill>
                <a:latin typeface="Trebuchet MS"/>
                <a:cs typeface="Trebuchet MS"/>
              </a:rPr>
              <a:t>contains</a:t>
            </a:r>
            <a:r>
              <a:rPr sz="1800" spc="-45">
                <a:solidFill>
                  <a:srgbClr val="484545"/>
                </a:solidFill>
                <a:latin typeface="Trebuchet MS"/>
                <a:cs typeface="Trebuchet MS"/>
              </a:rPr>
              <a:t> </a:t>
            </a:r>
            <a:r>
              <a:rPr sz="1800">
                <a:solidFill>
                  <a:srgbClr val="484545"/>
                </a:solidFill>
                <a:latin typeface="Trebuchet MS"/>
                <a:cs typeface="Trebuchet MS"/>
              </a:rPr>
              <a:t>the</a:t>
            </a:r>
            <a:r>
              <a:rPr sz="1800" spc="-15">
                <a:solidFill>
                  <a:srgbClr val="484545"/>
                </a:solidFill>
                <a:latin typeface="Trebuchet MS"/>
                <a:cs typeface="Trebuchet MS"/>
              </a:rPr>
              <a:t> </a:t>
            </a:r>
            <a:r>
              <a:rPr sz="1800">
                <a:solidFill>
                  <a:srgbClr val="484545"/>
                </a:solidFill>
                <a:latin typeface="Trebuchet MS"/>
                <a:cs typeface="Trebuchet MS"/>
              </a:rPr>
              <a:t>functionalities</a:t>
            </a:r>
            <a:r>
              <a:rPr sz="1800" spc="-20">
                <a:solidFill>
                  <a:srgbClr val="484545"/>
                </a:solidFill>
                <a:latin typeface="Trebuchet MS"/>
                <a:cs typeface="Trebuchet MS"/>
              </a:rPr>
              <a:t> </a:t>
            </a:r>
            <a:r>
              <a:rPr sz="1800">
                <a:solidFill>
                  <a:srgbClr val="484545"/>
                </a:solidFill>
                <a:latin typeface="Trebuchet MS"/>
                <a:cs typeface="Trebuchet MS"/>
              </a:rPr>
              <a:t>of</a:t>
            </a:r>
            <a:r>
              <a:rPr sz="1800" spc="-15">
                <a:solidFill>
                  <a:srgbClr val="484545"/>
                </a:solidFill>
                <a:latin typeface="Trebuchet MS"/>
                <a:cs typeface="Trebuchet MS"/>
              </a:rPr>
              <a:t> </a:t>
            </a:r>
            <a:r>
              <a:rPr sz="1800">
                <a:solidFill>
                  <a:srgbClr val="484545"/>
                </a:solidFill>
                <a:latin typeface="Trebuchet MS"/>
                <a:cs typeface="Trebuchet MS"/>
              </a:rPr>
              <a:t>the</a:t>
            </a:r>
            <a:r>
              <a:rPr sz="1800" spc="5">
                <a:solidFill>
                  <a:srgbClr val="484545"/>
                </a:solidFill>
                <a:latin typeface="Trebuchet MS"/>
                <a:cs typeface="Trebuchet MS"/>
              </a:rPr>
              <a:t> </a:t>
            </a:r>
            <a:r>
              <a:rPr lang="en-US" sz="1800" spc="5">
                <a:solidFill>
                  <a:srgbClr val="484545"/>
                </a:solidFill>
                <a:latin typeface="Trebuchet MS"/>
                <a:cs typeface="Trebuchet MS"/>
              </a:rPr>
              <a:t>student information system </a:t>
            </a:r>
            <a:r>
              <a:rPr sz="1800" spc="65">
                <a:solidFill>
                  <a:srgbClr val="484545"/>
                </a:solidFill>
                <a:latin typeface="Trebuchet MS"/>
                <a:cs typeface="Trebuchet MS"/>
              </a:rPr>
              <a:t>as</a:t>
            </a:r>
            <a:r>
              <a:rPr sz="1800" spc="-30">
                <a:solidFill>
                  <a:srgbClr val="484545"/>
                </a:solidFill>
                <a:latin typeface="Trebuchet MS"/>
                <a:cs typeface="Trebuchet MS"/>
              </a:rPr>
              <a:t> </a:t>
            </a:r>
            <a:r>
              <a:rPr sz="1800" spc="-10">
                <a:solidFill>
                  <a:srgbClr val="484545"/>
                </a:solidFill>
                <a:latin typeface="Trebuchet MS"/>
                <a:cs typeface="Trebuchet MS"/>
              </a:rPr>
              <a:t>well</a:t>
            </a:r>
            <a:r>
              <a:rPr sz="1800" spc="-25">
                <a:solidFill>
                  <a:srgbClr val="484545"/>
                </a:solidFill>
                <a:latin typeface="Trebuchet MS"/>
                <a:cs typeface="Trebuchet MS"/>
              </a:rPr>
              <a:t> </a:t>
            </a:r>
            <a:r>
              <a:rPr sz="1800" spc="65">
                <a:solidFill>
                  <a:srgbClr val="484545"/>
                </a:solidFill>
                <a:latin typeface="Trebuchet MS"/>
                <a:cs typeface="Trebuchet MS"/>
              </a:rPr>
              <a:t>as</a:t>
            </a:r>
            <a:r>
              <a:rPr sz="1800" spc="-25">
                <a:solidFill>
                  <a:srgbClr val="484545"/>
                </a:solidFill>
                <a:latin typeface="Trebuchet MS"/>
                <a:cs typeface="Trebuchet MS"/>
              </a:rPr>
              <a:t> </a:t>
            </a:r>
            <a:r>
              <a:rPr sz="1800">
                <a:solidFill>
                  <a:srgbClr val="484545"/>
                </a:solidFill>
                <a:latin typeface="Trebuchet MS"/>
                <a:cs typeface="Trebuchet MS"/>
              </a:rPr>
              <a:t>the</a:t>
            </a:r>
            <a:r>
              <a:rPr sz="1800" spc="-15">
                <a:solidFill>
                  <a:srgbClr val="484545"/>
                </a:solidFill>
                <a:latin typeface="Trebuchet MS"/>
                <a:cs typeface="Trebuchet MS"/>
              </a:rPr>
              <a:t> </a:t>
            </a:r>
            <a:r>
              <a:rPr sz="1800" spc="-10">
                <a:solidFill>
                  <a:srgbClr val="484545"/>
                </a:solidFill>
                <a:latin typeface="Trebuchet MS"/>
                <a:cs typeface="Trebuchet MS"/>
              </a:rPr>
              <a:t>management </a:t>
            </a:r>
            <a:r>
              <a:rPr sz="1800">
                <a:solidFill>
                  <a:srgbClr val="484545"/>
                </a:solidFill>
                <a:latin typeface="Trebuchet MS"/>
                <a:cs typeface="Trebuchet MS"/>
              </a:rPr>
              <a:t>information</a:t>
            </a:r>
            <a:r>
              <a:rPr sz="1800" spc="-50">
                <a:solidFill>
                  <a:srgbClr val="484545"/>
                </a:solidFill>
                <a:latin typeface="Trebuchet MS"/>
                <a:cs typeface="Trebuchet MS"/>
              </a:rPr>
              <a:t> </a:t>
            </a:r>
            <a:r>
              <a:rPr sz="1800" spc="-10">
                <a:solidFill>
                  <a:srgbClr val="484545"/>
                </a:solidFill>
                <a:latin typeface="Trebuchet MS"/>
                <a:cs typeface="Trebuchet MS"/>
              </a:rPr>
              <a:t>system.</a:t>
            </a:r>
            <a:r>
              <a:rPr sz="1800" spc="-55">
                <a:solidFill>
                  <a:srgbClr val="484545"/>
                </a:solidFill>
                <a:latin typeface="Trebuchet MS"/>
                <a:cs typeface="Trebuchet MS"/>
              </a:rPr>
              <a:t> </a:t>
            </a:r>
            <a:r>
              <a:rPr sz="1800">
                <a:solidFill>
                  <a:srgbClr val="484545"/>
                </a:solidFill>
                <a:latin typeface="Trebuchet MS"/>
                <a:cs typeface="Trebuchet MS"/>
              </a:rPr>
              <a:t>It</a:t>
            </a:r>
            <a:r>
              <a:rPr sz="1800" spc="-30">
                <a:solidFill>
                  <a:srgbClr val="484545"/>
                </a:solidFill>
                <a:latin typeface="Trebuchet MS"/>
                <a:cs typeface="Trebuchet MS"/>
              </a:rPr>
              <a:t> </a:t>
            </a:r>
            <a:r>
              <a:rPr sz="1800">
                <a:solidFill>
                  <a:srgbClr val="484545"/>
                </a:solidFill>
                <a:latin typeface="Trebuchet MS"/>
                <a:cs typeface="Trebuchet MS"/>
              </a:rPr>
              <a:t>manages</a:t>
            </a:r>
            <a:r>
              <a:rPr sz="1800" spc="-80">
                <a:solidFill>
                  <a:srgbClr val="484545"/>
                </a:solidFill>
                <a:latin typeface="Trebuchet MS"/>
                <a:cs typeface="Trebuchet MS"/>
              </a:rPr>
              <a:t> </a:t>
            </a:r>
            <a:r>
              <a:rPr sz="1800">
                <a:solidFill>
                  <a:srgbClr val="484545"/>
                </a:solidFill>
                <a:latin typeface="Trebuchet MS"/>
                <a:cs typeface="Trebuchet MS"/>
              </a:rPr>
              <a:t>the</a:t>
            </a:r>
            <a:r>
              <a:rPr sz="1800" spc="-35">
                <a:solidFill>
                  <a:srgbClr val="484545"/>
                </a:solidFill>
                <a:latin typeface="Trebuchet MS"/>
                <a:cs typeface="Trebuchet MS"/>
              </a:rPr>
              <a:t> </a:t>
            </a:r>
            <a:r>
              <a:rPr sz="1800">
                <a:solidFill>
                  <a:srgbClr val="484545"/>
                </a:solidFill>
                <a:latin typeface="Trebuchet MS"/>
                <a:cs typeface="Trebuchet MS"/>
              </a:rPr>
              <a:t>complete</a:t>
            </a:r>
            <a:r>
              <a:rPr sz="1800" spc="-60">
                <a:solidFill>
                  <a:srgbClr val="484545"/>
                </a:solidFill>
                <a:latin typeface="Trebuchet MS"/>
                <a:cs typeface="Trebuchet MS"/>
              </a:rPr>
              <a:t> </a:t>
            </a:r>
            <a:r>
              <a:rPr sz="1800">
                <a:solidFill>
                  <a:srgbClr val="484545"/>
                </a:solidFill>
                <a:latin typeface="Trebuchet MS"/>
                <a:cs typeface="Trebuchet MS"/>
              </a:rPr>
              <a:t>student</a:t>
            </a:r>
            <a:r>
              <a:rPr sz="1800" spc="-35">
                <a:solidFill>
                  <a:srgbClr val="484545"/>
                </a:solidFill>
                <a:latin typeface="Trebuchet MS"/>
                <a:cs typeface="Trebuchet MS"/>
              </a:rPr>
              <a:t> </a:t>
            </a:r>
            <a:r>
              <a:rPr sz="1800" spc="-40">
                <a:solidFill>
                  <a:srgbClr val="484545"/>
                </a:solidFill>
                <a:latin typeface="Trebuchet MS"/>
                <a:cs typeface="Trebuchet MS"/>
              </a:rPr>
              <a:t>lifecycle,</a:t>
            </a:r>
            <a:r>
              <a:rPr sz="1800" spc="-50">
                <a:solidFill>
                  <a:srgbClr val="484545"/>
                </a:solidFill>
                <a:latin typeface="Trebuchet MS"/>
                <a:cs typeface="Trebuchet MS"/>
              </a:rPr>
              <a:t> </a:t>
            </a:r>
            <a:r>
              <a:rPr sz="1800" spc="-20">
                <a:solidFill>
                  <a:srgbClr val="484545"/>
                </a:solidFill>
                <a:latin typeface="Trebuchet MS"/>
                <a:cs typeface="Trebuchet MS"/>
              </a:rPr>
              <a:t>parent,</a:t>
            </a:r>
            <a:r>
              <a:rPr sz="1800" spc="-35">
                <a:solidFill>
                  <a:srgbClr val="484545"/>
                </a:solidFill>
                <a:latin typeface="Trebuchet MS"/>
                <a:cs typeface="Trebuchet MS"/>
              </a:rPr>
              <a:t> </a:t>
            </a:r>
            <a:r>
              <a:rPr sz="1800" spc="65">
                <a:solidFill>
                  <a:srgbClr val="484545"/>
                </a:solidFill>
                <a:latin typeface="Trebuchet MS"/>
                <a:cs typeface="Trebuchet MS"/>
              </a:rPr>
              <a:t>as</a:t>
            </a:r>
            <a:r>
              <a:rPr sz="1800" spc="-30">
                <a:solidFill>
                  <a:srgbClr val="484545"/>
                </a:solidFill>
                <a:latin typeface="Trebuchet MS"/>
                <a:cs typeface="Trebuchet MS"/>
              </a:rPr>
              <a:t> </a:t>
            </a:r>
            <a:r>
              <a:rPr sz="1800" spc="-10">
                <a:solidFill>
                  <a:srgbClr val="484545"/>
                </a:solidFill>
                <a:latin typeface="Trebuchet MS"/>
                <a:cs typeface="Trebuchet MS"/>
              </a:rPr>
              <a:t>well</a:t>
            </a:r>
            <a:r>
              <a:rPr sz="1800" spc="-60">
                <a:solidFill>
                  <a:srgbClr val="484545"/>
                </a:solidFill>
                <a:latin typeface="Trebuchet MS"/>
                <a:cs typeface="Trebuchet MS"/>
              </a:rPr>
              <a:t> </a:t>
            </a:r>
            <a:r>
              <a:rPr sz="1800" spc="65">
                <a:solidFill>
                  <a:srgbClr val="484545"/>
                </a:solidFill>
                <a:latin typeface="Trebuchet MS"/>
                <a:cs typeface="Trebuchet MS"/>
              </a:rPr>
              <a:t>as</a:t>
            </a:r>
            <a:r>
              <a:rPr sz="1800" spc="-30">
                <a:solidFill>
                  <a:srgbClr val="484545"/>
                </a:solidFill>
                <a:latin typeface="Trebuchet MS"/>
                <a:cs typeface="Trebuchet MS"/>
              </a:rPr>
              <a:t> </a:t>
            </a:r>
            <a:r>
              <a:rPr sz="1800" spc="-10">
                <a:solidFill>
                  <a:srgbClr val="484545"/>
                </a:solidFill>
                <a:latin typeface="Trebuchet MS"/>
                <a:cs typeface="Trebuchet MS"/>
              </a:rPr>
              <a:t>faculty</a:t>
            </a:r>
            <a:r>
              <a:rPr sz="1800" spc="-45">
                <a:solidFill>
                  <a:srgbClr val="484545"/>
                </a:solidFill>
                <a:latin typeface="Trebuchet MS"/>
                <a:cs typeface="Trebuchet MS"/>
              </a:rPr>
              <a:t> </a:t>
            </a:r>
            <a:r>
              <a:rPr sz="1800">
                <a:solidFill>
                  <a:srgbClr val="484545"/>
                </a:solidFill>
                <a:latin typeface="Trebuchet MS"/>
                <a:cs typeface="Trebuchet MS"/>
              </a:rPr>
              <a:t>in</a:t>
            </a:r>
            <a:r>
              <a:rPr sz="1800" spc="-30">
                <a:solidFill>
                  <a:srgbClr val="484545"/>
                </a:solidFill>
                <a:latin typeface="Trebuchet MS"/>
                <a:cs typeface="Trebuchet MS"/>
              </a:rPr>
              <a:t> </a:t>
            </a:r>
            <a:r>
              <a:rPr sz="1800">
                <a:solidFill>
                  <a:srgbClr val="484545"/>
                </a:solidFill>
                <a:latin typeface="Trebuchet MS"/>
                <a:cs typeface="Trebuchet MS"/>
              </a:rPr>
              <a:t>the</a:t>
            </a:r>
            <a:r>
              <a:rPr sz="1800" spc="-50">
                <a:solidFill>
                  <a:srgbClr val="484545"/>
                </a:solidFill>
                <a:latin typeface="Trebuchet MS"/>
                <a:cs typeface="Trebuchet MS"/>
              </a:rPr>
              <a:t> </a:t>
            </a:r>
            <a:r>
              <a:rPr sz="1800" spc="-10">
                <a:solidFill>
                  <a:srgbClr val="484545"/>
                </a:solidFill>
                <a:latin typeface="Trebuchet MS"/>
                <a:cs typeface="Trebuchet MS"/>
              </a:rPr>
              <a:t>college. </a:t>
            </a:r>
            <a:r>
              <a:rPr sz="1800">
                <a:solidFill>
                  <a:srgbClr val="484545"/>
                </a:solidFill>
                <a:latin typeface="Trebuchet MS"/>
                <a:cs typeface="Trebuchet MS"/>
              </a:rPr>
              <a:t>It</a:t>
            </a:r>
            <a:r>
              <a:rPr sz="1800" spc="-15">
                <a:solidFill>
                  <a:srgbClr val="484545"/>
                </a:solidFill>
                <a:latin typeface="Trebuchet MS"/>
                <a:cs typeface="Trebuchet MS"/>
              </a:rPr>
              <a:t> </a:t>
            </a:r>
            <a:r>
              <a:rPr sz="1800" spc="55">
                <a:solidFill>
                  <a:srgbClr val="484545"/>
                </a:solidFill>
                <a:latin typeface="Trebuchet MS"/>
                <a:cs typeface="Trebuchet MS"/>
              </a:rPr>
              <a:t>also</a:t>
            </a:r>
            <a:r>
              <a:rPr sz="1800" spc="-20">
                <a:solidFill>
                  <a:srgbClr val="484545"/>
                </a:solidFill>
                <a:latin typeface="Trebuchet MS"/>
                <a:cs typeface="Trebuchet MS"/>
              </a:rPr>
              <a:t> </a:t>
            </a:r>
            <a:r>
              <a:rPr sz="1800">
                <a:solidFill>
                  <a:srgbClr val="484545"/>
                </a:solidFill>
                <a:latin typeface="Trebuchet MS"/>
                <a:cs typeface="Trebuchet MS"/>
              </a:rPr>
              <a:t>manages</a:t>
            </a:r>
            <a:r>
              <a:rPr sz="1800" spc="-55">
                <a:solidFill>
                  <a:srgbClr val="484545"/>
                </a:solidFill>
                <a:latin typeface="Trebuchet MS"/>
                <a:cs typeface="Trebuchet MS"/>
              </a:rPr>
              <a:t> </a:t>
            </a:r>
            <a:r>
              <a:rPr sz="1800">
                <a:solidFill>
                  <a:srgbClr val="484545"/>
                </a:solidFill>
                <a:latin typeface="Trebuchet MS"/>
                <a:cs typeface="Trebuchet MS"/>
              </a:rPr>
              <a:t>the</a:t>
            </a:r>
            <a:r>
              <a:rPr sz="1800" spc="-5">
                <a:solidFill>
                  <a:srgbClr val="484545"/>
                </a:solidFill>
                <a:latin typeface="Trebuchet MS"/>
                <a:cs typeface="Trebuchet MS"/>
              </a:rPr>
              <a:t> </a:t>
            </a:r>
            <a:r>
              <a:rPr sz="1800" spc="-20">
                <a:solidFill>
                  <a:srgbClr val="484545"/>
                </a:solidFill>
                <a:latin typeface="Trebuchet MS"/>
                <a:cs typeface="Trebuchet MS"/>
              </a:rPr>
              <a:t>academic, </a:t>
            </a:r>
            <a:r>
              <a:rPr sz="1800" spc="-10">
                <a:solidFill>
                  <a:srgbClr val="484545"/>
                </a:solidFill>
                <a:latin typeface="Trebuchet MS"/>
                <a:cs typeface="Trebuchet MS"/>
              </a:rPr>
              <a:t>administrative,</a:t>
            </a:r>
            <a:r>
              <a:rPr sz="1800" spc="-20">
                <a:solidFill>
                  <a:srgbClr val="484545"/>
                </a:solidFill>
                <a:latin typeface="Trebuchet MS"/>
                <a:cs typeface="Trebuchet MS"/>
              </a:rPr>
              <a:t> </a:t>
            </a:r>
            <a:r>
              <a:rPr sz="1800">
                <a:solidFill>
                  <a:srgbClr val="484545"/>
                </a:solidFill>
                <a:latin typeface="Trebuchet MS"/>
                <a:cs typeface="Trebuchet MS"/>
              </a:rPr>
              <a:t>and</a:t>
            </a:r>
            <a:r>
              <a:rPr sz="1800" spc="-15">
                <a:solidFill>
                  <a:srgbClr val="484545"/>
                </a:solidFill>
                <a:latin typeface="Trebuchet MS"/>
                <a:cs typeface="Trebuchet MS"/>
              </a:rPr>
              <a:t> </a:t>
            </a:r>
            <a:r>
              <a:rPr sz="1800" spc="-20">
                <a:solidFill>
                  <a:srgbClr val="484545"/>
                </a:solidFill>
                <a:latin typeface="Trebuchet MS"/>
                <a:cs typeface="Trebuchet MS"/>
              </a:rPr>
              <a:t>fee </a:t>
            </a:r>
            <a:r>
              <a:rPr sz="1800">
                <a:solidFill>
                  <a:srgbClr val="484545"/>
                </a:solidFill>
                <a:latin typeface="Trebuchet MS"/>
                <a:cs typeface="Trebuchet MS"/>
              </a:rPr>
              <a:t>management</a:t>
            </a:r>
            <a:r>
              <a:rPr sz="1800" spc="-55">
                <a:solidFill>
                  <a:srgbClr val="484545"/>
                </a:solidFill>
                <a:latin typeface="Trebuchet MS"/>
                <a:cs typeface="Trebuchet MS"/>
              </a:rPr>
              <a:t> </a:t>
            </a:r>
            <a:r>
              <a:rPr sz="1800">
                <a:solidFill>
                  <a:srgbClr val="484545"/>
                </a:solidFill>
                <a:latin typeface="Trebuchet MS"/>
                <a:cs typeface="Trebuchet MS"/>
              </a:rPr>
              <a:t>and</a:t>
            </a:r>
            <a:r>
              <a:rPr sz="1800" spc="-20">
                <a:solidFill>
                  <a:srgbClr val="484545"/>
                </a:solidFill>
                <a:latin typeface="Trebuchet MS"/>
                <a:cs typeface="Trebuchet MS"/>
              </a:rPr>
              <a:t> </a:t>
            </a:r>
            <a:r>
              <a:rPr sz="1800">
                <a:solidFill>
                  <a:srgbClr val="484545"/>
                </a:solidFill>
                <a:latin typeface="Trebuchet MS"/>
                <a:cs typeface="Trebuchet MS"/>
              </a:rPr>
              <a:t>all</a:t>
            </a:r>
            <a:r>
              <a:rPr sz="1800" spc="-5">
                <a:solidFill>
                  <a:srgbClr val="484545"/>
                </a:solidFill>
                <a:latin typeface="Trebuchet MS"/>
                <a:cs typeface="Trebuchet MS"/>
              </a:rPr>
              <a:t> </a:t>
            </a:r>
            <a:r>
              <a:rPr sz="1800">
                <a:solidFill>
                  <a:srgbClr val="484545"/>
                </a:solidFill>
                <a:latin typeface="Trebuchet MS"/>
                <a:cs typeface="Trebuchet MS"/>
              </a:rPr>
              <a:t>other</a:t>
            </a:r>
            <a:r>
              <a:rPr sz="1800" spc="-25">
                <a:solidFill>
                  <a:srgbClr val="484545"/>
                </a:solidFill>
                <a:latin typeface="Trebuchet MS"/>
                <a:cs typeface="Trebuchet MS"/>
              </a:rPr>
              <a:t> </a:t>
            </a:r>
            <a:r>
              <a:rPr sz="1800">
                <a:solidFill>
                  <a:srgbClr val="484545"/>
                </a:solidFill>
                <a:latin typeface="Trebuchet MS"/>
                <a:cs typeface="Trebuchet MS"/>
              </a:rPr>
              <a:t>financial</a:t>
            </a:r>
            <a:r>
              <a:rPr sz="1800" spc="-25">
                <a:solidFill>
                  <a:srgbClr val="484545"/>
                </a:solidFill>
                <a:latin typeface="Trebuchet MS"/>
                <a:cs typeface="Trebuchet MS"/>
              </a:rPr>
              <a:t> </a:t>
            </a:r>
            <a:r>
              <a:rPr sz="1800" spc="-10">
                <a:solidFill>
                  <a:srgbClr val="484545"/>
                </a:solidFill>
                <a:latin typeface="Trebuchet MS"/>
                <a:cs typeface="Trebuchet MS"/>
              </a:rPr>
              <a:t>activities</a:t>
            </a:r>
            <a:r>
              <a:rPr sz="1800">
                <a:solidFill>
                  <a:srgbClr val="484545"/>
                </a:solidFill>
                <a:latin typeface="Trebuchet MS"/>
                <a:cs typeface="Trebuchet MS"/>
              </a:rPr>
              <a:t> </a:t>
            </a:r>
            <a:r>
              <a:rPr sz="1800" spc="-25">
                <a:solidFill>
                  <a:srgbClr val="484545"/>
                </a:solidFill>
                <a:latin typeface="Trebuchet MS"/>
                <a:cs typeface="Trebuchet MS"/>
              </a:rPr>
              <a:t>of</a:t>
            </a:r>
            <a:r>
              <a:rPr sz="1800" spc="500">
                <a:solidFill>
                  <a:srgbClr val="484545"/>
                </a:solidFill>
                <a:latin typeface="Trebuchet MS"/>
                <a:cs typeface="Trebuchet MS"/>
              </a:rPr>
              <a:t> </a:t>
            </a:r>
            <a:r>
              <a:rPr sz="1800">
                <a:solidFill>
                  <a:srgbClr val="484545"/>
                </a:solidFill>
                <a:latin typeface="Trebuchet MS"/>
                <a:cs typeface="Trebuchet MS"/>
              </a:rPr>
              <a:t>a</a:t>
            </a:r>
            <a:r>
              <a:rPr sz="1800" spc="-45">
                <a:solidFill>
                  <a:srgbClr val="484545"/>
                </a:solidFill>
                <a:latin typeface="Trebuchet MS"/>
                <a:cs typeface="Trebuchet MS"/>
              </a:rPr>
              <a:t> </a:t>
            </a:r>
            <a:r>
              <a:rPr sz="1800" spc="-10">
                <a:solidFill>
                  <a:srgbClr val="484545"/>
                </a:solidFill>
                <a:latin typeface="Trebuchet MS"/>
                <a:cs typeface="Trebuchet MS"/>
              </a:rPr>
              <a:t>college.</a:t>
            </a:r>
            <a:endParaRPr sz="1800">
              <a:latin typeface="Trebuchet MS"/>
              <a:cs typeface="Trebuchet MS"/>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6333744"/>
            <a:ext cx="12189460" cy="64135"/>
          </a:xfrm>
          <a:custGeom>
            <a:avLst/>
            <a:gdLst/>
            <a:ahLst/>
            <a:cxnLst/>
            <a:rect l="l" t="t" r="r" b="b"/>
            <a:pathLst>
              <a:path w="12189460" h="64135">
                <a:moveTo>
                  <a:pt x="12188952" y="0"/>
                </a:moveTo>
                <a:lnTo>
                  <a:pt x="0" y="0"/>
                </a:lnTo>
                <a:lnTo>
                  <a:pt x="0" y="64007"/>
                </a:lnTo>
                <a:lnTo>
                  <a:pt x="12188952" y="64007"/>
                </a:lnTo>
                <a:lnTo>
                  <a:pt x="12188952" y="0"/>
                </a:lnTo>
                <a:close/>
              </a:path>
            </a:pathLst>
          </a:custGeom>
          <a:solidFill>
            <a:srgbClr val="E38312"/>
          </a:solidFill>
        </p:spPr>
        <p:txBody>
          <a:bodyPr wrap="square" lIns="0" tIns="0" rIns="0" bIns="0" rtlCol="0"/>
          <a:lstStyle/>
          <a:p>
            <a:endParaRPr/>
          </a:p>
        </p:txBody>
      </p:sp>
      <p:grpSp>
        <p:nvGrpSpPr>
          <p:cNvPr id="3" name="object 3"/>
          <p:cNvGrpSpPr/>
          <p:nvPr/>
        </p:nvGrpSpPr>
        <p:grpSpPr>
          <a:xfrm>
            <a:off x="-6350" y="-6350"/>
            <a:ext cx="12204700" cy="681990"/>
            <a:chOff x="-6350" y="-6350"/>
            <a:chExt cx="12204700" cy="681990"/>
          </a:xfrm>
        </p:grpSpPr>
        <p:pic>
          <p:nvPicPr>
            <p:cNvPr id="4" name="object 4"/>
            <p:cNvPicPr/>
            <p:nvPr/>
          </p:nvPicPr>
          <p:blipFill>
            <a:blip r:embed="rId2" cstate="print"/>
            <a:stretch>
              <a:fillRect/>
            </a:stretch>
          </p:blipFill>
          <p:spPr>
            <a:xfrm>
              <a:off x="0" y="0"/>
              <a:ext cx="12192000" cy="669036"/>
            </a:xfrm>
            <a:prstGeom prst="rect">
              <a:avLst/>
            </a:prstGeom>
          </p:spPr>
        </p:pic>
        <p:sp>
          <p:nvSpPr>
            <p:cNvPr id="5" name="object 5"/>
            <p:cNvSpPr/>
            <p:nvPr/>
          </p:nvSpPr>
          <p:spPr>
            <a:xfrm>
              <a:off x="0" y="0"/>
              <a:ext cx="12192000" cy="669290"/>
            </a:xfrm>
            <a:custGeom>
              <a:avLst/>
              <a:gdLst/>
              <a:ahLst/>
              <a:cxnLst/>
              <a:rect l="l" t="t" r="r" b="b"/>
              <a:pathLst>
                <a:path w="12192000" h="669290">
                  <a:moveTo>
                    <a:pt x="0" y="669036"/>
                  </a:moveTo>
                  <a:lnTo>
                    <a:pt x="12192000" y="669036"/>
                  </a:lnTo>
                  <a:lnTo>
                    <a:pt x="12192000" y="0"/>
                  </a:lnTo>
                  <a:lnTo>
                    <a:pt x="0" y="0"/>
                  </a:lnTo>
                </a:path>
              </a:pathLst>
            </a:custGeom>
            <a:ln w="12700">
              <a:solidFill>
                <a:srgbClr val="E38312"/>
              </a:solidFill>
            </a:ln>
          </p:spPr>
          <p:txBody>
            <a:bodyPr wrap="square" lIns="0" tIns="0" rIns="0" bIns="0" rtlCol="0"/>
            <a:lstStyle/>
            <a:p>
              <a:endParaRPr/>
            </a:p>
          </p:txBody>
        </p:sp>
        <p:pic>
          <p:nvPicPr>
            <p:cNvPr id="6" name="object 6"/>
            <p:cNvPicPr/>
            <p:nvPr/>
          </p:nvPicPr>
          <p:blipFill>
            <a:blip r:embed="rId3" cstate="print"/>
            <a:stretch>
              <a:fillRect/>
            </a:stretch>
          </p:blipFill>
          <p:spPr>
            <a:xfrm>
              <a:off x="2149982" y="143763"/>
              <a:ext cx="7924419" cy="486410"/>
            </a:xfrm>
            <a:prstGeom prst="rect">
              <a:avLst/>
            </a:prstGeom>
          </p:spPr>
        </p:pic>
      </p:grpSp>
      <p:grpSp>
        <p:nvGrpSpPr>
          <p:cNvPr id="7" name="object 7"/>
          <p:cNvGrpSpPr/>
          <p:nvPr/>
        </p:nvGrpSpPr>
        <p:grpSpPr>
          <a:xfrm>
            <a:off x="0" y="944698"/>
            <a:ext cx="9361170" cy="4420543"/>
            <a:chOff x="0" y="944698"/>
            <a:chExt cx="9361170" cy="4420543"/>
          </a:xfrm>
        </p:grpSpPr>
        <p:pic>
          <p:nvPicPr>
            <p:cNvPr id="8" name="object 8"/>
            <p:cNvPicPr/>
            <p:nvPr/>
          </p:nvPicPr>
          <p:blipFill>
            <a:blip r:embed="rId4" cstate="print"/>
            <a:stretch>
              <a:fillRect/>
            </a:stretch>
          </p:blipFill>
          <p:spPr>
            <a:xfrm>
              <a:off x="0" y="944698"/>
              <a:ext cx="9352028" cy="493744"/>
            </a:xfrm>
            <a:prstGeom prst="rect">
              <a:avLst/>
            </a:prstGeom>
          </p:spPr>
        </p:pic>
        <p:pic>
          <p:nvPicPr>
            <p:cNvPr id="9" name="object 9"/>
            <p:cNvPicPr/>
            <p:nvPr/>
          </p:nvPicPr>
          <p:blipFill>
            <a:blip r:embed="rId5" cstate="print"/>
            <a:stretch>
              <a:fillRect/>
            </a:stretch>
          </p:blipFill>
          <p:spPr>
            <a:xfrm>
              <a:off x="0" y="1411211"/>
              <a:ext cx="9361170" cy="569226"/>
            </a:xfrm>
            <a:prstGeom prst="rect">
              <a:avLst/>
            </a:prstGeom>
          </p:spPr>
        </p:pic>
        <p:pic>
          <p:nvPicPr>
            <p:cNvPr id="10" name="object 10"/>
            <p:cNvPicPr/>
            <p:nvPr/>
          </p:nvPicPr>
          <p:blipFill>
            <a:blip r:embed="rId6" cstate="print"/>
            <a:stretch>
              <a:fillRect/>
            </a:stretch>
          </p:blipFill>
          <p:spPr>
            <a:xfrm>
              <a:off x="0" y="1894319"/>
              <a:ext cx="9361170" cy="569226"/>
            </a:xfrm>
            <a:prstGeom prst="rect">
              <a:avLst/>
            </a:prstGeom>
          </p:spPr>
        </p:pic>
        <p:pic>
          <p:nvPicPr>
            <p:cNvPr id="11" name="object 11"/>
            <p:cNvPicPr/>
            <p:nvPr/>
          </p:nvPicPr>
          <p:blipFill>
            <a:blip r:embed="rId7" cstate="print"/>
            <a:stretch>
              <a:fillRect/>
            </a:stretch>
          </p:blipFill>
          <p:spPr>
            <a:xfrm>
              <a:off x="0" y="2377427"/>
              <a:ext cx="9361170" cy="570750"/>
            </a:xfrm>
            <a:prstGeom prst="rect">
              <a:avLst/>
            </a:prstGeom>
          </p:spPr>
        </p:pic>
        <p:pic>
          <p:nvPicPr>
            <p:cNvPr id="12" name="object 12"/>
            <p:cNvPicPr/>
            <p:nvPr/>
          </p:nvPicPr>
          <p:blipFill>
            <a:blip r:embed="rId8" cstate="print"/>
            <a:stretch>
              <a:fillRect/>
            </a:stretch>
          </p:blipFill>
          <p:spPr>
            <a:xfrm>
              <a:off x="0" y="2862072"/>
              <a:ext cx="9361170" cy="569213"/>
            </a:xfrm>
            <a:prstGeom prst="rect">
              <a:avLst/>
            </a:prstGeom>
          </p:spPr>
        </p:pic>
        <p:pic>
          <p:nvPicPr>
            <p:cNvPr id="13" name="object 13"/>
            <p:cNvPicPr/>
            <p:nvPr/>
          </p:nvPicPr>
          <p:blipFill>
            <a:blip r:embed="rId9" cstate="print"/>
            <a:stretch>
              <a:fillRect/>
            </a:stretch>
          </p:blipFill>
          <p:spPr>
            <a:xfrm>
              <a:off x="0" y="3345167"/>
              <a:ext cx="9361170" cy="569226"/>
            </a:xfrm>
            <a:prstGeom prst="rect">
              <a:avLst/>
            </a:prstGeom>
          </p:spPr>
        </p:pic>
        <p:pic>
          <p:nvPicPr>
            <p:cNvPr id="14" name="object 14"/>
            <p:cNvPicPr/>
            <p:nvPr/>
          </p:nvPicPr>
          <p:blipFill>
            <a:blip r:embed="rId10" cstate="print"/>
            <a:stretch>
              <a:fillRect/>
            </a:stretch>
          </p:blipFill>
          <p:spPr>
            <a:xfrm>
              <a:off x="0" y="3828275"/>
              <a:ext cx="9361170" cy="569226"/>
            </a:xfrm>
            <a:prstGeom prst="rect">
              <a:avLst/>
            </a:prstGeom>
          </p:spPr>
        </p:pic>
        <p:pic>
          <p:nvPicPr>
            <p:cNvPr id="15" name="object 15"/>
            <p:cNvPicPr/>
            <p:nvPr/>
          </p:nvPicPr>
          <p:blipFill>
            <a:blip r:embed="rId11" cstate="print"/>
            <a:stretch>
              <a:fillRect/>
            </a:stretch>
          </p:blipFill>
          <p:spPr>
            <a:xfrm>
              <a:off x="0" y="4311383"/>
              <a:ext cx="9361170" cy="570750"/>
            </a:xfrm>
            <a:prstGeom prst="rect">
              <a:avLst/>
            </a:prstGeom>
          </p:spPr>
        </p:pic>
        <p:pic>
          <p:nvPicPr>
            <p:cNvPr id="16" name="object 16"/>
            <p:cNvPicPr/>
            <p:nvPr/>
          </p:nvPicPr>
          <p:blipFill>
            <a:blip r:embed="rId12" cstate="print"/>
            <a:stretch>
              <a:fillRect/>
            </a:stretch>
          </p:blipFill>
          <p:spPr>
            <a:xfrm>
              <a:off x="0" y="4796027"/>
              <a:ext cx="9361170" cy="569214"/>
            </a:xfrm>
            <a:prstGeom prst="rect">
              <a:avLst/>
            </a:prstGeom>
          </p:spPr>
        </p:pic>
      </p:grpSp>
      <p:sp>
        <p:nvSpPr>
          <p:cNvPr id="18" name="object 18"/>
          <p:cNvSpPr txBox="1"/>
          <p:nvPr/>
        </p:nvSpPr>
        <p:spPr>
          <a:xfrm>
            <a:off x="76911" y="997711"/>
            <a:ext cx="2790825" cy="4133311"/>
          </a:xfrm>
          <a:prstGeom prst="rect">
            <a:avLst/>
          </a:prstGeom>
        </p:spPr>
        <p:txBody>
          <a:bodyPr vert="horz" wrap="square" lIns="0" tIns="12700" rIns="0" bIns="0" rtlCol="0">
            <a:spAutoFit/>
          </a:bodyPr>
          <a:lstStyle/>
          <a:p>
            <a:pPr marL="12700">
              <a:lnSpc>
                <a:spcPct val="100000"/>
              </a:lnSpc>
              <a:spcBef>
                <a:spcPts val="100"/>
              </a:spcBef>
            </a:pPr>
            <a:r>
              <a:rPr sz="1800" b="1" spc="-10">
                <a:latin typeface="Calibri"/>
                <a:cs typeface="Calibri"/>
              </a:rPr>
              <a:t>HARDWARE</a:t>
            </a:r>
            <a:r>
              <a:rPr sz="1800" b="1" spc="-75">
                <a:latin typeface="Calibri"/>
                <a:cs typeface="Calibri"/>
              </a:rPr>
              <a:t> </a:t>
            </a:r>
            <a:r>
              <a:rPr sz="1800" b="1" spc="-10">
                <a:latin typeface="Calibri"/>
                <a:cs typeface="Calibri"/>
              </a:rPr>
              <a:t>REQUIREMENTS:</a:t>
            </a:r>
            <a:endParaRPr sz="1800">
              <a:latin typeface="Calibri"/>
              <a:cs typeface="Calibri"/>
            </a:endParaRPr>
          </a:p>
          <a:p>
            <a:pPr marL="12700" marR="301625">
              <a:lnSpc>
                <a:spcPct val="176300"/>
              </a:lnSpc>
            </a:pPr>
            <a:r>
              <a:rPr sz="1800">
                <a:solidFill>
                  <a:srgbClr val="FFFFFF"/>
                </a:solidFill>
                <a:latin typeface="Calibri"/>
                <a:cs typeface="Calibri"/>
              </a:rPr>
              <a:t>Core</a:t>
            </a:r>
            <a:r>
              <a:rPr sz="1800" spc="-60">
                <a:solidFill>
                  <a:srgbClr val="FFFFFF"/>
                </a:solidFill>
                <a:latin typeface="Calibri"/>
                <a:cs typeface="Calibri"/>
              </a:rPr>
              <a:t> </a:t>
            </a:r>
            <a:r>
              <a:rPr sz="1800">
                <a:solidFill>
                  <a:srgbClr val="FFFFFF"/>
                </a:solidFill>
                <a:latin typeface="Calibri"/>
                <a:cs typeface="Calibri"/>
              </a:rPr>
              <a:t>Intel</a:t>
            </a:r>
            <a:r>
              <a:rPr sz="1800" spc="-55">
                <a:solidFill>
                  <a:srgbClr val="FFFFFF"/>
                </a:solidFill>
                <a:latin typeface="Calibri"/>
                <a:cs typeface="Calibri"/>
              </a:rPr>
              <a:t> </a:t>
            </a:r>
            <a:r>
              <a:rPr sz="1800">
                <a:solidFill>
                  <a:srgbClr val="FFFFFF"/>
                </a:solidFill>
                <a:latin typeface="Calibri"/>
                <a:cs typeface="Calibri"/>
              </a:rPr>
              <a:t>i3,11</a:t>
            </a:r>
            <a:r>
              <a:rPr sz="1800" spc="-50">
                <a:solidFill>
                  <a:srgbClr val="FFFFFF"/>
                </a:solidFill>
                <a:latin typeface="Calibri"/>
                <a:cs typeface="Calibri"/>
              </a:rPr>
              <a:t> </a:t>
            </a:r>
            <a:r>
              <a:rPr sz="1800" spc="-10">
                <a:solidFill>
                  <a:srgbClr val="FFFFFF"/>
                </a:solidFill>
                <a:latin typeface="Calibri"/>
                <a:cs typeface="Calibri"/>
              </a:rPr>
              <a:t>generation </a:t>
            </a:r>
            <a:r>
              <a:rPr sz="1800">
                <a:solidFill>
                  <a:srgbClr val="FFFFFF"/>
                </a:solidFill>
                <a:latin typeface="Calibri"/>
                <a:cs typeface="Calibri"/>
              </a:rPr>
              <a:t>8</a:t>
            </a:r>
            <a:r>
              <a:rPr sz="1800" spc="-15">
                <a:solidFill>
                  <a:srgbClr val="FFFFFF"/>
                </a:solidFill>
                <a:latin typeface="Calibri"/>
                <a:cs typeface="Calibri"/>
              </a:rPr>
              <a:t> </a:t>
            </a:r>
            <a:r>
              <a:rPr sz="1800">
                <a:solidFill>
                  <a:srgbClr val="FFFFFF"/>
                </a:solidFill>
                <a:latin typeface="Calibri"/>
                <a:cs typeface="Calibri"/>
              </a:rPr>
              <a:t>GB</a:t>
            </a:r>
            <a:r>
              <a:rPr sz="1800" spc="-20">
                <a:solidFill>
                  <a:srgbClr val="FFFFFF"/>
                </a:solidFill>
                <a:latin typeface="Calibri"/>
                <a:cs typeface="Calibri"/>
              </a:rPr>
              <a:t> </a:t>
            </a:r>
            <a:r>
              <a:rPr sz="1800">
                <a:solidFill>
                  <a:srgbClr val="FFFFFF"/>
                </a:solidFill>
                <a:latin typeface="Calibri"/>
                <a:cs typeface="Calibri"/>
              </a:rPr>
              <a:t>(64</a:t>
            </a:r>
            <a:r>
              <a:rPr sz="1800" spc="-5">
                <a:solidFill>
                  <a:srgbClr val="FFFFFF"/>
                </a:solidFill>
                <a:latin typeface="Calibri"/>
                <a:cs typeface="Calibri"/>
              </a:rPr>
              <a:t> </a:t>
            </a:r>
            <a:r>
              <a:rPr sz="1800">
                <a:solidFill>
                  <a:srgbClr val="FFFFFF"/>
                </a:solidFill>
                <a:latin typeface="Calibri"/>
                <a:cs typeface="Calibri"/>
              </a:rPr>
              <a:t>Bit)</a:t>
            </a:r>
            <a:r>
              <a:rPr sz="1800" spc="-25">
                <a:solidFill>
                  <a:srgbClr val="FFFFFF"/>
                </a:solidFill>
                <a:latin typeface="Calibri"/>
                <a:cs typeface="Calibri"/>
              </a:rPr>
              <a:t> RAM</a:t>
            </a:r>
            <a:endParaRPr sz="1800">
              <a:latin typeface="Calibri"/>
              <a:cs typeface="Calibri"/>
            </a:endParaRPr>
          </a:p>
          <a:p>
            <a:pPr marL="12700">
              <a:lnSpc>
                <a:spcPct val="100000"/>
              </a:lnSpc>
              <a:spcBef>
                <a:spcPts val="1645"/>
              </a:spcBef>
            </a:pPr>
            <a:r>
              <a:rPr sz="1800">
                <a:solidFill>
                  <a:srgbClr val="FFFFFF"/>
                </a:solidFill>
                <a:latin typeface="Calibri"/>
                <a:cs typeface="Calibri"/>
              </a:rPr>
              <a:t>SSD</a:t>
            </a:r>
            <a:r>
              <a:rPr sz="1800" spc="-10">
                <a:solidFill>
                  <a:srgbClr val="FFFFFF"/>
                </a:solidFill>
                <a:latin typeface="Calibri"/>
                <a:cs typeface="Calibri"/>
              </a:rPr>
              <a:t> </a:t>
            </a:r>
            <a:r>
              <a:rPr sz="1800">
                <a:solidFill>
                  <a:srgbClr val="FFFFFF"/>
                </a:solidFill>
                <a:latin typeface="Calibri"/>
                <a:cs typeface="Calibri"/>
              </a:rPr>
              <a:t>512</a:t>
            </a:r>
            <a:r>
              <a:rPr sz="1800" spc="-10">
                <a:solidFill>
                  <a:srgbClr val="FFFFFF"/>
                </a:solidFill>
                <a:latin typeface="Calibri"/>
                <a:cs typeface="Calibri"/>
              </a:rPr>
              <a:t> </a:t>
            </a:r>
            <a:r>
              <a:rPr sz="1800" spc="-35">
                <a:solidFill>
                  <a:srgbClr val="FFFFFF"/>
                </a:solidFill>
                <a:latin typeface="Calibri"/>
                <a:cs typeface="Calibri"/>
              </a:rPr>
              <a:t>GB</a:t>
            </a:r>
            <a:endParaRPr sz="1800">
              <a:latin typeface="Calibri"/>
              <a:cs typeface="Calibri"/>
            </a:endParaRPr>
          </a:p>
          <a:p>
            <a:pPr marL="12700">
              <a:lnSpc>
                <a:spcPct val="100000"/>
              </a:lnSpc>
              <a:spcBef>
                <a:spcPts val="1650"/>
              </a:spcBef>
            </a:pPr>
            <a:r>
              <a:rPr sz="1800" spc="-25">
                <a:solidFill>
                  <a:srgbClr val="FFFFFF"/>
                </a:solidFill>
                <a:latin typeface="Calibri"/>
                <a:cs typeface="Calibri"/>
              </a:rPr>
              <a:t>DVD-</a:t>
            </a:r>
            <a:r>
              <a:rPr sz="1800">
                <a:solidFill>
                  <a:srgbClr val="FFFFFF"/>
                </a:solidFill>
                <a:latin typeface="Calibri"/>
                <a:cs typeface="Calibri"/>
              </a:rPr>
              <a:t>ROM</a:t>
            </a:r>
            <a:r>
              <a:rPr sz="1800" spc="5">
                <a:solidFill>
                  <a:srgbClr val="FFFFFF"/>
                </a:solidFill>
                <a:latin typeface="Calibri"/>
                <a:cs typeface="Calibri"/>
              </a:rPr>
              <a:t> </a:t>
            </a:r>
            <a:r>
              <a:rPr sz="1800" spc="-20">
                <a:solidFill>
                  <a:srgbClr val="FFFFFF"/>
                </a:solidFill>
                <a:latin typeface="Calibri"/>
                <a:cs typeface="Calibri"/>
              </a:rPr>
              <a:t>D</a:t>
            </a:r>
            <a:r>
              <a:rPr lang="en-US" sz="1800" spc="-20">
                <a:solidFill>
                  <a:srgbClr val="FFFFFF"/>
                </a:solidFill>
                <a:latin typeface="Calibri"/>
                <a:cs typeface="Calibri"/>
              </a:rPr>
              <a:t>rive</a:t>
            </a:r>
            <a:endParaRPr sz="1800">
              <a:latin typeface="Calibri"/>
              <a:cs typeface="Calibri"/>
            </a:endParaRPr>
          </a:p>
          <a:p>
            <a:pPr marL="12700">
              <a:lnSpc>
                <a:spcPct val="100000"/>
              </a:lnSpc>
              <a:spcBef>
                <a:spcPts val="1650"/>
              </a:spcBef>
            </a:pPr>
            <a:r>
              <a:rPr sz="1800" b="1" spc="-10">
                <a:latin typeface="Calibri"/>
                <a:cs typeface="Calibri"/>
              </a:rPr>
              <a:t>SOFTWARE</a:t>
            </a:r>
            <a:r>
              <a:rPr sz="1800" b="1" spc="-50">
                <a:latin typeface="Calibri"/>
                <a:cs typeface="Calibri"/>
              </a:rPr>
              <a:t> </a:t>
            </a:r>
            <a:r>
              <a:rPr sz="1800" b="1" spc="-10">
                <a:latin typeface="Calibri"/>
                <a:cs typeface="Calibri"/>
              </a:rPr>
              <a:t>REQUIREMENTS:</a:t>
            </a:r>
            <a:endParaRPr sz="1800">
              <a:latin typeface="Calibri"/>
              <a:cs typeface="Calibri"/>
            </a:endParaRPr>
          </a:p>
          <a:p>
            <a:pPr marL="64135">
              <a:lnSpc>
                <a:spcPct val="100000"/>
              </a:lnSpc>
              <a:spcBef>
                <a:spcPts val="1645"/>
              </a:spcBef>
            </a:pPr>
            <a:r>
              <a:rPr sz="1800">
                <a:solidFill>
                  <a:srgbClr val="FFFFFF"/>
                </a:solidFill>
                <a:latin typeface="Calibri"/>
                <a:cs typeface="Calibri"/>
              </a:rPr>
              <a:t>WINDOWS</a:t>
            </a:r>
            <a:r>
              <a:rPr sz="1800" spc="-50">
                <a:solidFill>
                  <a:srgbClr val="FFFFFF"/>
                </a:solidFill>
                <a:latin typeface="Calibri"/>
                <a:cs typeface="Calibri"/>
              </a:rPr>
              <a:t> </a:t>
            </a:r>
            <a:r>
              <a:rPr sz="1800" spc="-25">
                <a:solidFill>
                  <a:srgbClr val="FFFFFF"/>
                </a:solidFill>
                <a:latin typeface="Calibri"/>
                <a:cs typeface="Calibri"/>
              </a:rPr>
              <a:t>11</a:t>
            </a:r>
            <a:endParaRPr sz="1800">
              <a:latin typeface="Calibri"/>
              <a:cs typeface="Calibri"/>
            </a:endParaRPr>
          </a:p>
          <a:p>
            <a:pPr marL="64135" marR="989965" indent="-52069">
              <a:lnSpc>
                <a:spcPct val="176300"/>
              </a:lnSpc>
            </a:pPr>
            <a:r>
              <a:rPr sz="1800">
                <a:solidFill>
                  <a:srgbClr val="FFFFFF"/>
                </a:solidFill>
                <a:latin typeface="Calibri"/>
                <a:cs typeface="Calibri"/>
              </a:rPr>
              <a:t>Visual</a:t>
            </a:r>
            <a:r>
              <a:rPr sz="1800" spc="-65">
                <a:solidFill>
                  <a:srgbClr val="FFFFFF"/>
                </a:solidFill>
                <a:latin typeface="Calibri"/>
                <a:cs typeface="Calibri"/>
              </a:rPr>
              <a:t> </a:t>
            </a:r>
            <a:r>
              <a:rPr sz="1800">
                <a:solidFill>
                  <a:srgbClr val="FFFFFF"/>
                </a:solidFill>
                <a:latin typeface="Calibri"/>
                <a:cs typeface="Calibri"/>
              </a:rPr>
              <a:t>Studio</a:t>
            </a:r>
            <a:r>
              <a:rPr sz="1800" spc="-65">
                <a:solidFill>
                  <a:srgbClr val="FFFFFF"/>
                </a:solidFill>
                <a:latin typeface="Calibri"/>
                <a:cs typeface="Calibri"/>
              </a:rPr>
              <a:t> </a:t>
            </a:r>
            <a:r>
              <a:rPr sz="1800" spc="-20">
                <a:solidFill>
                  <a:srgbClr val="FFFFFF"/>
                </a:solidFill>
                <a:latin typeface="Calibri"/>
                <a:cs typeface="Calibri"/>
              </a:rPr>
              <a:t>Code </a:t>
            </a:r>
            <a:r>
              <a:rPr sz="1800" spc="-10">
                <a:solidFill>
                  <a:srgbClr val="FFFFFF"/>
                </a:solidFill>
                <a:latin typeface="Calibri"/>
                <a:cs typeface="Calibri"/>
              </a:rPr>
              <a:t>XAMPP</a:t>
            </a:r>
            <a:endParaRPr sz="1800">
              <a:latin typeface="Calibri"/>
              <a:cs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6333744"/>
            <a:ext cx="12189460" cy="64135"/>
          </a:xfrm>
          <a:custGeom>
            <a:avLst/>
            <a:gdLst/>
            <a:ahLst/>
            <a:cxnLst/>
            <a:rect l="l" t="t" r="r" b="b"/>
            <a:pathLst>
              <a:path w="12189460" h="64135">
                <a:moveTo>
                  <a:pt x="12188952" y="0"/>
                </a:moveTo>
                <a:lnTo>
                  <a:pt x="0" y="0"/>
                </a:lnTo>
                <a:lnTo>
                  <a:pt x="0" y="64007"/>
                </a:lnTo>
                <a:lnTo>
                  <a:pt x="12188952" y="64007"/>
                </a:lnTo>
                <a:lnTo>
                  <a:pt x="12188952" y="0"/>
                </a:lnTo>
                <a:close/>
              </a:path>
            </a:pathLst>
          </a:custGeom>
          <a:solidFill>
            <a:srgbClr val="E38312"/>
          </a:solidFill>
        </p:spPr>
        <p:txBody>
          <a:bodyPr wrap="square" lIns="0" tIns="0" rIns="0" bIns="0" rtlCol="0"/>
          <a:lstStyle/>
          <a:p>
            <a:endParaRPr/>
          </a:p>
        </p:txBody>
      </p:sp>
      <p:grpSp>
        <p:nvGrpSpPr>
          <p:cNvPr id="3" name="object 3"/>
          <p:cNvGrpSpPr/>
          <p:nvPr/>
        </p:nvGrpSpPr>
        <p:grpSpPr>
          <a:xfrm>
            <a:off x="-6350" y="-6350"/>
            <a:ext cx="12204700" cy="805180"/>
            <a:chOff x="-6350" y="-6350"/>
            <a:chExt cx="12204700" cy="805180"/>
          </a:xfrm>
        </p:grpSpPr>
        <p:pic>
          <p:nvPicPr>
            <p:cNvPr id="4" name="object 4"/>
            <p:cNvPicPr/>
            <p:nvPr/>
          </p:nvPicPr>
          <p:blipFill>
            <a:blip r:embed="rId2" cstate="print"/>
            <a:stretch>
              <a:fillRect/>
            </a:stretch>
          </p:blipFill>
          <p:spPr>
            <a:xfrm>
              <a:off x="0" y="0"/>
              <a:ext cx="12192000" cy="792479"/>
            </a:xfrm>
            <a:prstGeom prst="rect">
              <a:avLst/>
            </a:prstGeom>
          </p:spPr>
        </p:pic>
        <p:sp>
          <p:nvSpPr>
            <p:cNvPr id="5" name="object 5"/>
            <p:cNvSpPr/>
            <p:nvPr/>
          </p:nvSpPr>
          <p:spPr>
            <a:xfrm>
              <a:off x="0" y="0"/>
              <a:ext cx="12192000" cy="792480"/>
            </a:xfrm>
            <a:custGeom>
              <a:avLst/>
              <a:gdLst/>
              <a:ahLst/>
              <a:cxnLst/>
              <a:rect l="l" t="t" r="r" b="b"/>
              <a:pathLst>
                <a:path w="12192000" h="792480">
                  <a:moveTo>
                    <a:pt x="0" y="792479"/>
                  </a:moveTo>
                  <a:lnTo>
                    <a:pt x="12192000" y="792479"/>
                  </a:lnTo>
                  <a:lnTo>
                    <a:pt x="12192000" y="0"/>
                  </a:lnTo>
                  <a:lnTo>
                    <a:pt x="0" y="0"/>
                  </a:lnTo>
                  <a:lnTo>
                    <a:pt x="0" y="792479"/>
                  </a:lnTo>
                  <a:close/>
                </a:path>
              </a:pathLst>
            </a:custGeom>
            <a:ln w="12700">
              <a:solidFill>
                <a:srgbClr val="E38312"/>
              </a:solidFill>
            </a:ln>
          </p:spPr>
          <p:txBody>
            <a:bodyPr wrap="square" lIns="0" tIns="0" rIns="0" bIns="0" rtlCol="0"/>
            <a:lstStyle/>
            <a:p>
              <a:endParaRPr/>
            </a:p>
          </p:txBody>
        </p:sp>
        <p:pic>
          <p:nvPicPr>
            <p:cNvPr id="6" name="object 6"/>
            <p:cNvPicPr/>
            <p:nvPr/>
          </p:nvPicPr>
          <p:blipFill>
            <a:blip r:embed="rId3" cstate="print"/>
            <a:stretch>
              <a:fillRect/>
            </a:stretch>
          </p:blipFill>
          <p:spPr>
            <a:xfrm>
              <a:off x="3154298" y="205104"/>
              <a:ext cx="5917310" cy="423545"/>
            </a:xfrm>
            <a:prstGeom prst="rect">
              <a:avLst/>
            </a:prstGeom>
          </p:spPr>
        </p:pic>
      </p:grpSp>
      <p:sp>
        <p:nvSpPr>
          <p:cNvPr id="7" name="object 7"/>
          <p:cNvSpPr txBox="1"/>
          <p:nvPr/>
        </p:nvSpPr>
        <p:spPr>
          <a:xfrm>
            <a:off x="223215" y="877061"/>
            <a:ext cx="5928995" cy="5191165"/>
          </a:xfrm>
          <a:prstGeom prst="rect">
            <a:avLst/>
          </a:prstGeom>
        </p:spPr>
        <p:txBody>
          <a:bodyPr vert="horz" wrap="square" lIns="0" tIns="12700" rIns="0" bIns="0" rtlCol="0">
            <a:spAutoFit/>
          </a:bodyPr>
          <a:lstStyle/>
          <a:p>
            <a:pPr marL="12700" marR="5080" indent="227965">
              <a:lnSpc>
                <a:spcPct val="100000"/>
              </a:lnSpc>
              <a:spcBef>
                <a:spcPts val="100"/>
              </a:spcBef>
              <a:buClr>
                <a:srgbClr val="8E4220"/>
              </a:buClr>
              <a:buFont typeface="Calibri"/>
              <a:buAutoNum type="arabicPeriod"/>
              <a:tabLst>
                <a:tab pos="240665" algn="l"/>
              </a:tabLst>
            </a:pPr>
            <a:r>
              <a:rPr sz="1800" b="1">
                <a:solidFill>
                  <a:srgbClr val="8E4220"/>
                </a:solidFill>
                <a:latin typeface="Calibri"/>
                <a:cs typeface="Calibri"/>
              </a:rPr>
              <a:t>Reducing</a:t>
            </a:r>
            <a:r>
              <a:rPr sz="1800" b="1" spc="-70">
                <a:solidFill>
                  <a:srgbClr val="8E4220"/>
                </a:solidFill>
                <a:latin typeface="Calibri"/>
                <a:cs typeface="Calibri"/>
              </a:rPr>
              <a:t> </a:t>
            </a:r>
            <a:r>
              <a:rPr sz="1800" b="1">
                <a:solidFill>
                  <a:srgbClr val="8E4220"/>
                </a:solidFill>
                <a:latin typeface="Calibri"/>
                <a:cs typeface="Calibri"/>
              </a:rPr>
              <a:t>costs</a:t>
            </a:r>
            <a:r>
              <a:rPr sz="1800" b="1" spc="-55">
                <a:solidFill>
                  <a:srgbClr val="8E4220"/>
                </a:solidFill>
                <a:latin typeface="Calibri"/>
                <a:cs typeface="Calibri"/>
              </a:rPr>
              <a:t> </a:t>
            </a:r>
            <a:r>
              <a:rPr sz="1800" b="1">
                <a:solidFill>
                  <a:srgbClr val="8E4220"/>
                </a:solidFill>
                <a:latin typeface="Calibri"/>
                <a:cs typeface="Calibri"/>
              </a:rPr>
              <a:t>and</a:t>
            </a:r>
            <a:r>
              <a:rPr sz="1800" b="1" spc="-40">
                <a:solidFill>
                  <a:srgbClr val="8E4220"/>
                </a:solidFill>
                <a:latin typeface="Calibri"/>
                <a:cs typeface="Calibri"/>
              </a:rPr>
              <a:t> </a:t>
            </a:r>
            <a:r>
              <a:rPr sz="1800" b="1">
                <a:solidFill>
                  <a:srgbClr val="8E4220"/>
                </a:solidFill>
                <a:latin typeface="Calibri"/>
                <a:cs typeface="Calibri"/>
              </a:rPr>
              <a:t>boosting</a:t>
            </a:r>
            <a:r>
              <a:rPr sz="1800" b="1" spc="-55">
                <a:solidFill>
                  <a:srgbClr val="8E4220"/>
                </a:solidFill>
                <a:latin typeface="Calibri"/>
                <a:cs typeface="Calibri"/>
              </a:rPr>
              <a:t> </a:t>
            </a:r>
            <a:r>
              <a:rPr sz="1800" b="1">
                <a:solidFill>
                  <a:srgbClr val="8E4220"/>
                </a:solidFill>
                <a:latin typeface="Calibri"/>
                <a:cs typeface="Calibri"/>
              </a:rPr>
              <a:t>efficiency:</a:t>
            </a:r>
            <a:r>
              <a:rPr sz="1800" b="1" spc="-40">
                <a:solidFill>
                  <a:srgbClr val="8E4220"/>
                </a:solidFill>
                <a:latin typeface="Calibri"/>
                <a:cs typeface="Calibri"/>
              </a:rPr>
              <a:t> </a:t>
            </a:r>
            <a:r>
              <a:rPr sz="1800">
                <a:solidFill>
                  <a:srgbClr val="232323"/>
                </a:solidFill>
                <a:latin typeface="Calibri"/>
                <a:cs typeface="Calibri"/>
              </a:rPr>
              <a:t>The</a:t>
            </a:r>
            <a:r>
              <a:rPr sz="1800" spc="-20">
                <a:solidFill>
                  <a:srgbClr val="232323"/>
                </a:solidFill>
                <a:latin typeface="Calibri"/>
                <a:cs typeface="Calibri"/>
              </a:rPr>
              <a:t> </a:t>
            </a:r>
            <a:r>
              <a:rPr sz="1800" spc="-10">
                <a:solidFill>
                  <a:srgbClr val="232323"/>
                </a:solidFill>
                <a:latin typeface="Calibri"/>
                <a:cs typeface="Calibri"/>
              </a:rPr>
              <a:t>college management</a:t>
            </a:r>
            <a:r>
              <a:rPr sz="1800" spc="-60">
                <a:solidFill>
                  <a:srgbClr val="232323"/>
                </a:solidFill>
                <a:latin typeface="Calibri"/>
                <a:cs typeface="Calibri"/>
              </a:rPr>
              <a:t> </a:t>
            </a:r>
            <a:r>
              <a:rPr sz="1800" spc="-10">
                <a:solidFill>
                  <a:srgbClr val="232323"/>
                </a:solidFill>
                <a:latin typeface="Calibri"/>
                <a:cs typeface="Calibri"/>
              </a:rPr>
              <a:t>system</a:t>
            </a:r>
            <a:r>
              <a:rPr sz="1800" spc="-50">
                <a:solidFill>
                  <a:srgbClr val="232323"/>
                </a:solidFill>
                <a:latin typeface="Calibri"/>
                <a:cs typeface="Calibri"/>
              </a:rPr>
              <a:t> </a:t>
            </a:r>
            <a:r>
              <a:rPr sz="1800">
                <a:solidFill>
                  <a:srgbClr val="232323"/>
                </a:solidFill>
                <a:latin typeface="Calibri"/>
                <a:cs typeface="Calibri"/>
              </a:rPr>
              <a:t>involves</a:t>
            </a:r>
            <a:r>
              <a:rPr sz="1800" spc="-50">
                <a:solidFill>
                  <a:srgbClr val="232323"/>
                </a:solidFill>
                <a:latin typeface="Calibri"/>
                <a:cs typeface="Calibri"/>
              </a:rPr>
              <a:t> </a:t>
            </a:r>
            <a:r>
              <a:rPr sz="1800">
                <a:solidFill>
                  <a:srgbClr val="232323"/>
                </a:solidFill>
                <a:latin typeface="Calibri"/>
                <a:cs typeface="Calibri"/>
              </a:rPr>
              <a:t>a</a:t>
            </a:r>
            <a:r>
              <a:rPr sz="1800" spc="-35">
                <a:solidFill>
                  <a:srgbClr val="232323"/>
                </a:solidFill>
                <a:latin typeface="Calibri"/>
                <a:cs typeface="Calibri"/>
              </a:rPr>
              <a:t> </a:t>
            </a:r>
            <a:r>
              <a:rPr sz="1800" spc="-10">
                <a:solidFill>
                  <a:srgbClr val="232323"/>
                </a:solidFill>
                <a:latin typeface="Calibri"/>
                <a:cs typeface="Calibri"/>
              </a:rPr>
              <a:t>one-</a:t>
            </a:r>
            <a:r>
              <a:rPr sz="1800">
                <a:solidFill>
                  <a:srgbClr val="232323"/>
                </a:solidFill>
                <a:latin typeface="Calibri"/>
                <a:cs typeface="Calibri"/>
              </a:rPr>
              <a:t>time</a:t>
            </a:r>
            <a:r>
              <a:rPr sz="1800" spc="-40">
                <a:solidFill>
                  <a:srgbClr val="232323"/>
                </a:solidFill>
                <a:latin typeface="Calibri"/>
                <a:cs typeface="Calibri"/>
              </a:rPr>
              <a:t> </a:t>
            </a:r>
            <a:r>
              <a:rPr sz="1800" spc="-10">
                <a:solidFill>
                  <a:srgbClr val="232323"/>
                </a:solidFill>
                <a:latin typeface="Calibri"/>
                <a:cs typeface="Calibri"/>
              </a:rPr>
              <a:t>investment.</a:t>
            </a:r>
            <a:r>
              <a:rPr sz="1800" spc="-55">
                <a:solidFill>
                  <a:srgbClr val="232323"/>
                </a:solidFill>
                <a:latin typeface="Calibri"/>
                <a:cs typeface="Calibri"/>
              </a:rPr>
              <a:t> </a:t>
            </a:r>
            <a:r>
              <a:rPr sz="1800" spc="-10">
                <a:solidFill>
                  <a:srgbClr val="232323"/>
                </a:solidFill>
                <a:latin typeface="Calibri"/>
                <a:cs typeface="Calibri"/>
              </a:rPr>
              <a:t>After</a:t>
            </a:r>
            <a:r>
              <a:rPr sz="1800" spc="500">
                <a:solidFill>
                  <a:srgbClr val="232323"/>
                </a:solidFill>
                <a:latin typeface="Calibri"/>
                <a:cs typeface="Calibri"/>
              </a:rPr>
              <a:t> </a:t>
            </a:r>
            <a:r>
              <a:rPr sz="1800">
                <a:solidFill>
                  <a:srgbClr val="232323"/>
                </a:solidFill>
                <a:latin typeface="Calibri"/>
                <a:cs typeface="Calibri"/>
              </a:rPr>
              <a:t>that,</a:t>
            </a:r>
            <a:r>
              <a:rPr sz="1800" spc="-40">
                <a:solidFill>
                  <a:srgbClr val="232323"/>
                </a:solidFill>
                <a:latin typeface="Calibri"/>
                <a:cs typeface="Calibri"/>
              </a:rPr>
              <a:t> </a:t>
            </a:r>
            <a:r>
              <a:rPr sz="1800">
                <a:solidFill>
                  <a:srgbClr val="232323"/>
                </a:solidFill>
                <a:latin typeface="Calibri"/>
                <a:cs typeface="Calibri"/>
              </a:rPr>
              <a:t>it</a:t>
            </a:r>
            <a:r>
              <a:rPr sz="1800" spc="-45">
                <a:solidFill>
                  <a:srgbClr val="232323"/>
                </a:solidFill>
                <a:latin typeface="Calibri"/>
                <a:cs typeface="Calibri"/>
              </a:rPr>
              <a:t> </a:t>
            </a:r>
            <a:r>
              <a:rPr sz="1800">
                <a:solidFill>
                  <a:srgbClr val="232323"/>
                </a:solidFill>
                <a:latin typeface="Calibri"/>
                <a:cs typeface="Calibri"/>
              </a:rPr>
              <a:t>gives</a:t>
            </a:r>
            <a:r>
              <a:rPr sz="1800" spc="-50">
                <a:solidFill>
                  <a:srgbClr val="232323"/>
                </a:solidFill>
                <a:latin typeface="Calibri"/>
                <a:cs typeface="Calibri"/>
              </a:rPr>
              <a:t> </a:t>
            </a:r>
            <a:r>
              <a:rPr sz="1800">
                <a:solidFill>
                  <a:srgbClr val="232323"/>
                </a:solidFill>
                <a:latin typeface="Calibri"/>
                <a:cs typeface="Calibri"/>
              </a:rPr>
              <a:t>long</a:t>
            </a:r>
            <a:r>
              <a:rPr sz="1800" spc="-25">
                <a:solidFill>
                  <a:srgbClr val="232323"/>
                </a:solidFill>
                <a:latin typeface="Calibri"/>
                <a:cs typeface="Calibri"/>
              </a:rPr>
              <a:t> </a:t>
            </a:r>
            <a:r>
              <a:rPr sz="1800">
                <a:solidFill>
                  <a:srgbClr val="232323"/>
                </a:solidFill>
                <a:latin typeface="Calibri"/>
                <a:cs typeface="Calibri"/>
              </a:rPr>
              <a:t>term</a:t>
            </a:r>
            <a:r>
              <a:rPr sz="1800" spc="-30">
                <a:solidFill>
                  <a:srgbClr val="232323"/>
                </a:solidFill>
                <a:latin typeface="Calibri"/>
                <a:cs typeface="Calibri"/>
              </a:rPr>
              <a:t> </a:t>
            </a:r>
            <a:r>
              <a:rPr sz="1800">
                <a:solidFill>
                  <a:srgbClr val="232323"/>
                </a:solidFill>
                <a:latin typeface="Calibri"/>
                <a:cs typeface="Calibri"/>
              </a:rPr>
              <a:t>return</a:t>
            </a:r>
            <a:r>
              <a:rPr sz="1800" spc="-30">
                <a:solidFill>
                  <a:srgbClr val="232323"/>
                </a:solidFill>
                <a:latin typeface="Calibri"/>
                <a:cs typeface="Calibri"/>
              </a:rPr>
              <a:t> </a:t>
            </a:r>
            <a:r>
              <a:rPr sz="1800">
                <a:solidFill>
                  <a:srgbClr val="232323"/>
                </a:solidFill>
                <a:latin typeface="Calibri"/>
                <a:cs typeface="Calibri"/>
              </a:rPr>
              <a:t>on</a:t>
            </a:r>
            <a:r>
              <a:rPr sz="1800" spc="-30">
                <a:solidFill>
                  <a:srgbClr val="232323"/>
                </a:solidFill>
                <a:latin typeface="Calibri"/>
                <a:cs typeface="Calibri"/>
              </a:rPr>
              <a:t> </a:t>
            </a:r>
            <a:r>
              <a:rPr sz="1800">
                <a:solidFill>
                  <a:srgbClr val="232323"/>
                </a:solidFill>
                <a:latin typeface="Calibri"/>
                <a:cs typeface="Calibri"/>
              </a:rPr>
              <a:t>the</a:t>
            </a:r>
            <a:r>
              <a:rPr sz="1800" spc="-40">
                <a:solidFill>
                  <a:srgbClr val="232323"/>
                </a:solidFill>
                <a:latin typeface="Calibri"/>
                <a:cs typeface="Calibri"/>
              </a:rPr>
              <a:t> </a:t>
            </a:r>
            <a:r>
              <a:rPr sz="1800" spc="-10">
                <a:solidFill>
                  <a:srgbClr val="232323"/>
                </a:solidFill>
                <a:latin typeface="Calibri"/>
                <a:cs typeface="Calibri"/>
              </a:rPr>
              <a:t>investment</a:t>
            </a:r>
            <a:r>
              <a:rPr sz="1800" spc="-55">
                <a:solidFill>
                  <a:srgbClr val="232323"/>
                </a:solidFill>
                <a:latin typeface="Calibri"/>
                <a:cs typeface="Calibri"/>
              </a:rPr>
              <a:t> </a:t>
            </a:r>
            <a:r>
              <a:rPr sz="1800">
                <a:solidFill>
                  <a:srgbClr val="232323"/>
                </a:solidFill>
                <a:latin typeface="Calibri"/>
                <a:cs typeface="Calibri"/>
              </a:rPr>
              <a:t>by</a:t>
            </a:r>
            <a:r>
              <a:rPr sz="1800" spc="-30">
                <a:solidFill>
                  <a:srgbClr val="232323"/>
                </a:solidFill>
                <a:latin typeface="Calibri"/>
                <a:cs typeface="Calibri"/>
              </a:rPr>
              <a:t> </a:t>
            </a:r>
            <a:r>
              <a:rPr sz="1800">
                <a:solidFill>
                  <a:srgbClr val="232323"/>
                </a:solidFill>
                <a:latin typeface="Calibri"/>
                <a:cs typeface="Calibri"/>
              </a:rPr>
              <a:t>saving</a:t>
            </a:r>
            <a:r>
              <a:rPr sz="1800" spc="-45">
                <a:solidFill>
                  <a:srgbClr val="232323"/>
                </a:solidFill>
                <a:latin typeface="Calibri"/>
                <a:cs typeface="Calibri"/>
              </a:rPr>
              <a:t> </a:t>
            </a:r>
            <a:r>
              <a:rPr sz="1800">
                <a:solidFill>
                  <a:srgbClr val="232323"/>
                </a:solidFill>
                <a:latin typeface="Calibri"/>
                <a:cs typeface="Calibri"/>
              </a:rPr>
              <a:t>a</a:t>
            </a:r>
            <a:r>
              <a:rPr sz="1800" spc="-45">
                <a:solidFill>
                  <a:srgbClr val="232323"/>
                </a:solidFill>
                <a:latin typeface="Calibri"/>
                <a:cs typeface="Calibri"/>
              </a:rPr>
              <a:t> </a:t>
            </a:r>
            <a:r>
              <a:rPr sz="1800" spc="-25">
                <a:solidFill>
                  <a:srgbClr val="232323"/>
                </a:solidFill>
                <a:latin typeface="Calibri"/>
                <a:cs typeface="Calibri"/>
              </a:rPr>
              <a:t>lot </a:t>
            </a:r>
            <a:r>
              <a:rPr sz="1800">
                <a:solidFill>
                  <a:srgbClr val="232323"/>
                </a:solidFill>
                <a:latin typeface="Calibri"/>
                <a:cs typeface="Calibri"/>
              </a:rPr>
              <a:t>of</a:t>
            </a:r>
            <a:r>
              <a:rPr sz="1800" spc="-60">
                <a:solidFill>
                  <a:srgbClr val="232323"/>
                </a:solidFill>
                <a:latin typeface="Calibri"/>
                <a:cs typeface="Calibri"/>
              </a:rPr>
              <a:t> </a:t>
            </a:r>
            <a:r>
              <a:rPr sz="1800">
                <a:solidFill>
                  <a:srgbClr val="232323"/>
                </a:solidFill>
                <a:latin typeface="Calibri"/>
                <a:cs typeface="Calibri"/>
              </a:rPr>
              <a:t>time,</a:t>
            </a:r>
            <a:r>
              <a:rPr sz="1800" spc="-45">
                <a:solidFill>
                  <a:srgbClr val="232323"/>
                </a:solidFill>
                <a:latin typeface="Calibri"/>
                <a:cs typeface="Calibri"/>
              </a:rPr>
              <a:t> </a:t>
            </a:r>
            <a:r>
              <a:rPr sz="1800">
                <a:solidFill>
                  <a:srgbClr val="232323"/>
                </a:solidFill>
                <a:latin typeface="Calibri"/>
                <a:cs typeface="Calibri"/>
              </a:rPr>
              <a:t>reducing</a:t>
            </a:r>
            <a:r>
              <a:rPr sz="1800" spc="-30">
                <a:solidFill>
                  <a:srgbClr val="232323"/>
                </a:solidFill>
                <a:latin typeface="Calibri"/>
                <a:cs typeface="Calibri"/>
              </a:rPr>
              <a:t> </a:t>
            </a:r>
            <a:r>
              <a:rPr sz="1800" spc="-10">
                <a:solidFill>
                  <a:srgbClr val="232323"/>
                </a:solidFill>
                <a:latin typeface="Calibri"/>
                <a:cs typeface="Calibri"/>
              </a:rPr>
              <a:t>considerable</a:t>
            </a:r>
            <a:r>
              <a:rPr sz="1800" spc="-40">
                <a:solidFill>
                  <a:srgbClr val="232323"/>
                </a:solidFill>
                <a:latin typeface="Calibri"/>
                <a:cs typeface="Calibri"/>
              </a:rPr>
              <a:t> </a:t>
            </a:r>
            <a:r>
              <a:rPr sz="1800">
                <a:solidFill>
                  <a:srgbClr val="232323"/>
                </a:solidFill>
                <a:latin typeface="Calibri"/>
                <a:cs typeface="Calibri"/>
              </a:rPr>
              <a:t>costs,</a:t>
            </a:r>
            <a:r>
              <a:rPr sz="1800" spc="-45">
                <a:solidFill>
                  <a:srgbClr val="232323"/>
                </a:solidFill>
                <a:latin typeface="Calibri"/>
                <a:cs typeface="Calibri"/>
              </a:rPr>
              <a:t> </a:t>
            </a:r>
            <a:r>
              <a:rPr sz="1800">
                <a:solidFill>
                  <a:srgbClr val="232323"/>
                </a:solidFill>
                <a:latin typeface="Calibri"/>
                <a:cs typeface="Calibri"/>
              </a:rPr>
              <a:t>and</a:t>
            </a:r>
            <a:r>
              <a:rPr sz="1800" spc="-55">
                <a:solidFill>
                  <a:srgbClr val="232323"/>
                </a:solidFill>
                <a:latin typeface="Calibri"/>
                <a:cs typeface="Calibri"/>
              </a:rPr>
              <a:t> </a:t>
            </a:r>
            <a:r>
              <a:rPr sz="1800">
                <a:solidFill>
                  <a:srgbClr val="232323"/>
                </a:solidFill>
                <a:latin typeface="Calibri"/>
                <a:cs typeface="Calibri"/>
              </a:rPr>
              <a:t>enhancing</a:t>
            </a:r>
            <a:r>
              <a:rPr sz="1800" spc="-30">
                <a:solidFill>
                  <a:srgbClr val="232323"/>
                </a:solidFill>
                <a:latin typeface="Calibri"/>
                <a:cs typeface="Calibri"/>
              </a:rPr>
              <a:t> </a:t>
            </a:r>
            <a:r>
              <a:rPr sz="1800" spc="-10">
                <a:solidFill>
                  <a:srgbClr val="232323"/>
                </a:solidFill>
                <a:latin typeface="Calibri"/>
                <a:cs typeface="Calibri"/>
              </a:rPr>
              <a:t>efficiency. </a:t>
            </a:r>
            <a:r>
              <a:rPr lang="en-US" sz="1800" b="1" spc="-40">
                <a:solidFill>
                  <a:schemeClr val="accent2">
                    <a:lumMod val="75000"/>
                  </a:schemeClr>
                </a:solidFill>
                <a:latin typeface="Calibri"/>
                <a:cs typeface="Calibri"/>
              </a:rPr>
              <a:t>The </a:t>
            </a:r>
            <a:r>
              <a:rPr lang="en-IN" sz="1800" b="1" spc="-40">
                <a:solidFill>
                  <a:schemeClr val="accent2">
                    <a:lumMod val="75000"/>
                  </a:schemeClr>
                </a:solidFill>
                <a:latin typeface="Calibri"/>
                <a:cs typeface="Calibri"/>
              </a:rPr>
              <a:t>Website Of BIMS </a:t>
            </a:r>
            <a:r>
              <a:rPr sz="1800">
                <a:solidFill>
                  <a:srgbClr val="232323"/>
                </a:solidFill>
                <a:latin typeface="Calibri"/>
                <a:cs typeface="Calibri"/>
              </a:rPr>
              <a:t>college</a:t>
            </a:r>
            <a:r>
              <a:rPr sz="1800" spc="-30">
                <a:solidFill>
                  <a:srgbClr val="232323"/>
                </a:solidFill>
                <a:latin typeface="Calibri"/>
                <a:cs typeface="Calibri"/>
              </a:rPr>
              <a:t> </a:t>
            </a:r>
            <a:r>
              <a:rPr sz="1800" spc="-10">
                <a:solidFill>
                  <a:srgbClr val="232323"/>
                </a:solidFill>
                <a:latin typeface="Calibri"/>
                <a:cs typeface="Calibri"/>
              </a:rPr>
              <a:t>management</a:t>
            </a:r>
            <a:r>
              <a:rPr sz="1800" spc="-45">
                <a:solidFill>
                  <a:srgbClr val="232323"/>
                </a:solidFill>
                <a:latin typeface="Calibri"/>
                <a:cs typeface="Calibri"/>
              </a:rPr>
              <a:t> </a:t>
            </a:r>
            <a:r>
              <a:rPr sz="1800" spc="-10">
                <a:solidFill>
                  <a:srgbClr val="232323"/>
                </a:solidFill>
                <a:latin typeface="Calibri"/>
                <a:cs typeface="Calibri"/>
              </a:rPr>
              <a:t>system</a:t>
            </a:r>
            <a:r>
              <a:rPr sz="1800" spc="-35">
                <a:solidFill>
                  <a:srgbClr val="232323"/>
                </a:solidFill>
                <a:latin typeface="Calibri"/>
                <a:cs typeface="Calibri"/>
              </a:rPr>
              <a:t> </a:t>
            </a:r>
            <a:r>
              <a:rPr sz="1800">
                <a:solidFill>
                  <a:srgbClr val="232323"/>
                </a:solidFill>
                <a:latin typeface="Calibri"/>
                <a:cs typeface="Calibri"/>
              </a:rPr>
              <a:t>has</a:t>
            </a:r>
            <a:r>
              <a:rPr sz="1800" spc="-40">
                <a:solidFill>
                  <a:srgbClr val="232323"/>
                </a:solidFill>
                <a:latin typeface="Calibri"/>
                <a:cs typeface="Calibri"/>
              </a:rPr>
              <a:t> </a:t>
            </a:r>
            <a:r>
              <a:rPr sz="1800">
                <a:solidFill>
                  <a:srgbClr val="232323"/>
                </a:solidFill>
                <a:latin typeface="Calibri"/>
                <a:cs typeface="Calibri"/>
              </a:rPr>
              <a:t>helped</a:t>
            </a:r>
            <a:r>
              <a:rPr sz="1800" spc="-15">
                <a:solidFill>
                  <a:srgbClr val="232323"/>
                </a:solidFill>
                <a:latin typeface="Calibri"/>
                <a:cs typeface="Calibri"/>
              </a:rPr>
              <a:t> </a:t>
            </a:r>
            <a:r>
              <a:rPr sz="1800" spc="-20">
                <a:solidFill>
                  <a:srgbClr val="232323"/>
                </a:solidFill>
                <a:latin typeface="Calibri"/>
                <a:cs typeface="Calibri"/>
              </a:rPr>
              <a:t>many </a:t>
            </a:r>
            <a:r>
              <a:rPr sz="1800">
                <a:solidFill>
                  <a:srgbClr val="232323"/>
                </a:solidFill>
                <a:latin typeface="Calibri"/>
                <a:cs typeface="Calibri"/>
              </a:rPr>
              <a:t>schools,</a:t>
            </a:r>
            <a:r>
              <a:rPr sz="1800" spc="-50">
                <a:solidFill>
                  <a:srgbClr val="232323"/>
                </a:solidFill>
                <a:latin typeface="Calibri"/>
                <a:cs typeface="Calibri"/>
              </a:rPr>
              <a:t> </a:t>
            </a:r>
            <a:r>
              <a:rPr sz="1800">
                <a:solidFill>
                  <a:srgbClr val="232323"/>
                </a:solidFill>
                <a:latin typeface="Calibri"/>
                <a:cs typeface="Calibri"/>
              </a:rPr>
              <a:t>colleges,</a:t>
            </a:r>
            <a:r>
              <a:rPr sz="1800" spc="-50">
                <a:solidFill>
                  <a:srgbClr val="232323"/>
                </a:solidFill>
                <a:latin typeface="Calibri"/>
                <a:cs typeface="Calibri"/>
              </a:rPr>
              <a:t> </a:t>
            </a:r>
            <a:r>
              <a:rPr sz="1800" spc="-10">
                <a:solidFill>
                  <a:srgbClr val="232323"/>
                </a:solidFill>
                <a:latin typeface="Calibri"/>
                <a:cs typeface="Calibri"/>
              </a:rPr>
              <a:t>universities,</a:t>
            </a:r>
            <a:r>
              <a:rPr sz="1800" spc="-50">
                <a:solidFill>
                  <a:srgbClr val="232323"/>
                </a:solidFill>
                <a:latin typeface="Calibri"/>
                <a:cs typeface="Calibri"/>
              </a:rPr>
              <a:t> </a:t>
            </a:r>
            <a:r>
              <a:rPr sz="1800">
                <a:solidFill>
                  <a:srgbClr val="232323"/>
                </a:solidFill>
                <a:latin typeface="Calibri"/>
                <a:cs typeface="Calibri"/>
              </a:rPr>
              <a:t>and</a:t>
            </a:r>
            <a:r>
              <a:rPr sz="1800" spc="-50">
                <a:solidFill>
                  <a:srgbClr val="232323"/>
                </a:solidFill>
                <a:latin typeface="Calibri"/>
                <a:cs typeface="Calibri"/>
              </a:rPr>
              <a:t> </a:t>
            </a:r>
            <a:r>
              <a:rPr sz="1800">
                <a:solidFill>
                  <a:srgbClr val="232323"/>
                </a:solidFill>
                <a:latin typeface="Calibri"/>
                <a:cs typeface="Calibri"/>
              </a:rPr>
              <a:t>institutes</a:t>
            </a:r>
            <a:r>
              <a:rPr sz="1800" spc="-40">
                <a:solidFill>
                  <a:srgbClr val="232323"/>
                </a:solidFill>
                <a:latin typeface="Calibri"/>
                <a:cs typeface="Calibri"/>
              </a:rPr>
              <a:t> </a:t>
            </a:r>
            <a:r>
              <a:rPr sz="1800">
                <a:solidFill>
                  <a:srgbClr val="232323"/>
                </a:solidFill>
                <a:latin typeface="Calibri"/>
                <a:cs typeface="Calibri"/>
              </a:rPr>
              <a:t>to</a:t>
            </a:r>
            <a:r>
              <a:rPr sz="1800" spc="-60">
                <a:solidFill>
                  <a:srgbClr val="232323"/>
                </a:solidFill>
                <a:latin typeface="Calibri"/>
                <a:cs typeface="Calibri"/>
              </a:rPr>
              <a:t> </a:t>
            </a:r>
            <a:r>
              <a:rPr sz="1800">
                <a:solidFill>
                  <a:srgbClr val="232323"/>
                </a:solidFill>
                <a:latin typeface="Calibri"/>
                <a:cs typeface="Calibri"/>
              </a:rPr>
              <a:t>reduce</a:t>
            </a:r>
            <a:r>
              <a:rPr sz="1800" spc="-30">
                <a:solidFill>
                  <a:srgbClr val="232323"/>
                </a:solidFill>
                <a:latin typeface="Calibri"/>
                <a:cs typeface="Calibri"/>
              </a:rPr>
              <a:t> </a:t>
            </a:r>
            <a:r>
              <a:rPr sz="1800" spc="-10">
                <a:solidFill>
                  <a:srgbClr val="232323"/>
                </a:solidFill>
                <a:latin typeface="Calibri"/>
                <a:cs typeface="Calibri"/>
              </a:rPr>
              <a:t>costs </a:t>
            </a:r>
            <a:r>
              <a:rPr sz="1800">
                <a:solidFill>
                  <a:srgbClr val="232323"/>
                </a:solidFill>
                <a:latin typeface="Calibri"/>
                <a:cs typeface="Calibri"/>
              </a:rPr>
              <a:t>within</a:t>
            </a:r>
            <a:r>
              <a:rPr sz="1800" spc="-35">
                <a:solidFill>
                  <a:srgbClr val="232323"/>
                </a:solidFill>
                <a:latin typeface="Calibri"/>
                <a:cs typeface="Calibri"/>
              </a:rPr>
              <a:t> </a:t>
            </a:r>
            <a:r>
              <a:rPr sz="1800">
                <a:solidFill>
                  <a:srgbClr val="232323"/>
                </a:solidFill>
                <a:latin typeface="Calibri"/>
                <a:cs typeface="Calibri"/>
              </a:rPr>
              <a:t>a</a:t>
            </a:r>
            <a:r>
              <a:rPr sz="1800" spc="-60">
                <a:solidFill>
                  <a:srgbClr val="232323"/>
                </a:solidFill>
                <a:latin typeface="Calibri"/>
                <a:cs typeface="Calibri"/>
              </a:rPr>
              <a:t> </a:t>
            </a:r>
            <a:r>
              <a:rPr sz="1800">
                <a:solidFill>
                  <a:srgbClr val="232323"/>
                </a:solidFill>
                <a:latin typeface="Calibri"/>
                <a:cs typeface="Calibri"/>
              </a:rPr>
              <a:t>few</a:t>
            </a:r>
            <a:r>
              <a:rPr sz="1800" spc="-50">
                <a:solidFill>
                  <a:srgbClr val="232323"/>
                </a:solidFill>
                <a:latin typeface="Calibri"/>
                <a:cs typeface="Calibri"/>
              </a:rPr>
              <a:t> </a:t>
            </a:r>
            <a:r>
              <a:rPr sz="1800">
                <a:solidFill>
                  <a:srgbClr val="232323"/>
                </a:solidFill>
                <a:latin typeface="Calibri"/>
                <a:cs typeface="Calibri"/>
              </a:rPr>
              <a:t>months</a:t>
            </a:r>
            <a:r>
              <a:rPr sz="1800" spc="-55">
                <a:solidFill>
                  <a:srgbClr val="232323"/>
                </a:solidFill>
                <a:latin typeface="Calibri"/>
                <a:cs typeface="Calibri"/>
              </a:rPr>
              <a:t> </a:t>
            </a:r>
            <a:r>
              <a:rPr sz="1800">
                <a:solidFill>
                  <a:srgbClr val="232323"/>
                </a:solidFill>
                <a:latin typeface="Calibri"/>
                <a:cs typeface="Calibri"/>
              </a:rPr>
              <a:t>after</a:t>
            </a:r>
            <a:r>
              <a:rPr sz="1800" spc="-55">
                <a:solidFill>
                  <a:srgbClr val="232323"/>
                </a:solidFill>
                <a:latin typeface="Calibri"/>
                <a:cs typeface="Calibri"/>
              </a:rPr>
              <a:t> </a:t>
            </a:r>
            <a:r>
              <a:rPr sz="1800">
                <a:solidFill>
                  <a:srgbClr val="232323"/>
                </a:solidFill>
                <a:latin typeface="Calibri"/>
                <a:cs typeface="Calibri"/>
              </a:rPr>
              <a:t>implementing</a:t>
            </a:r>
            <a:r>
              <a:rPr sz="1800" spc="-40">
                <a:solidFill>
                  <a:srgbClr val="232323"/>
                </a:solidFill>
                <a:latin typeface="Calibri"/>
                <a:cs typeface="Calibri"/>
              </a:rPr>
              <a:t> </a:t>
            </a:r>
            <a:r>
              <a:rPr sz="1800">
                <a:solidFill>
                  <a:srgbClr val="232323"/>
                </a:solidFill>
                <a:latin typeface="Calibri"/>
                <a:cs typeface="Calibri"/>
              </a:rPr>
              <a:t>the</a:t>
            </a:r>
            <a:r>
              <a:rPr sz="1800" spc="-40">
                <a:solidFill>
                  <a:srgbClr val="232323"/>
                </a:solidFill>
                <a:latin typeface="Calibri"/>
                <a:cs typeface="Calibri"/>
              </a:rPr>
              <a:t> </a:t>
            </a:r>
            <a:r>
              <a:rPr sz="1800">
                <a:solidFill>
                  <a:srgbClr val="232323"/>
                </a:solidFill>
                <a:latin typeface="Calibri"/>
                <a:cs typeface="Calibri"/>
              </a:rPr>
              <a:t>software.</a:t>
            </a:r>
            <a:r>
              <a:rPr sz="1800" spc="-55">
                <a:solidFill>
                  <a:srgbClr val="232323"/>
                </a:solidFill>
                <a:latin typeface="Calibri"/>
                <a:cs typeface="Calibri"/>
              </a:rPr>
              <a:t> </a:t>
            </a:r>
            <a:r>
              <a:rPr sz="1800">
                <a:solidFill>
                  <a:srgbClr val="232323"/>
                </a:solidFill>
                <a:latin typeface="Calibri"/>
                <a:cs typeface="Calibri"/>
              </a:rPr>
              <a:t>It</a:t>
            </a:r>
            <a:r>
              <a:rPr sz="1800" spc="-60">
                <a:solidFill>
                  <a:srgbClr val="232323"/>
                </a:solidFill>
                <a:latin typeface="Calibri"/>
                <a:cs typeface="Calibri"/>
              </a:rPr>
              <a:t> </a:t>
            </a:r>
            <a:r>
              <a:rPr sz="1800" spc="-20">
                <a:solidFill>
                  <a:srgbClr val="232323"/>
                </a:solidFill>
                <a:latin typeface="Calibri"/>
                <a:cs typeface="Calibri"/>
              </a:rPr>
              <a:t>also </a:t>
            </a:r>
            <a:r>
              <a:rPr sz="1800">
                <a:solidFill>
                  <a:srgbClr val="232323"/>
                </a:solidFill>
                <a:latin typeface="Calibri"/>
                <a:cs typeface="Calibri"/>
              </a:rPr>
              <a:t>enhanced</a:t>
            </a:r>
            <a:r>
              <a:rPr sz="1800" spc="-50">
                <a:solidFill>
                  <a:srgbClr val="232323"/>
                </a:solidFill>
                <a:latin typeface="Calibri"/>
                <a:cs typeface="Calibri"/>
              </a:rPr>
              <a:t> </a:t>
            </a:r>
            <a:r>
              <a:rPr sz="1800">
                <a:solidFill>
                  <a:srgbClr val="232323"/>
                </a:solidFill>
                <a:latin typeface="Calibri"/>
                <a:cs typeface="Calibri"/>
              </a:rPr>
              <a:t>the</a:t>
            </a:r>
            <a:r>
              <a:rPr sz="1800" spc="-45">
                <a:solidFill>
                  <a:srgbClr val="232323"/>
                </a:solidFill>
                <a:latin typeface="Calibri"/>
                <a:cs typeface="Calibri"/>
              </a:rPr>
              <a:t> </a:t>
            </a:r>
            <a:r>
              <a:rPr sz="1800">
                <a:solidFill>
                  <a:srgbClr val="232323"/>
                </a:solidFill>
                <a:latin typeface="Calibri"/>
                <a:cs typeface="Calibri"/>
              </a:rPr>
              <a:t>efficiency</a:t>
            </a:r>
            <a:r>
              <a:rPr sz="1800" spc="-50">
                <a:solidFill>
                  <a:srgbClr val="232323"/>
                </a:solidFill>
                <a:latin typeface="Calibri"/>
                <a:cs typeface="Calibri"/>
              </a:rPr>
              <a:t> </a:t>
            </a:r>
            <a:r>
              <a:rPr sz="1800">
                <a:solidFill>
                  <a:srgbClr val="232323"/>
                </a:solidFill>
                <a:latin typeface="Calibri"/>
                <a:cs typeface="Calibri"/>
              </a:rPr>
              <a:t>and</a:t>
            </a:r>
            <a:r>
              <a:rPr sz="1800" spc="-50">
                <a:solidFill>
                  <a:srgbClr val="232323"/>
                </a:solidFill>
                <a:latin typeface="Calibri"/>
                <a:cs typeface="Calibri"/>
              </a:rPr>
              <a:t> </a:t>
            </a:r>
            <a:r>
              <a:rPr sz="1800">
                <a:solidFill>
                  <a:srgbClr val="232323"/>
                </a:solidFill>
                <a:latin typeface="Calibri"/>
                <a:cs typeface="Calibri"/>
              </a:rPr>
              <a:t>productivity</a:t>
            </a:r>
            <a:r>
              <a:rPr sz="1800" spc="-45">
                <a:solidFill>
                  <a:srgbClr val="232323"/>
                </a:solidFill>
                <a:latin typeface="Calibri"/>
                <a:cs typeface="Calibri"/>
              </a:rPr>
              <a:t> </a:t>
            </a:r>
            <a:r>
              <a:rPr sz="1800">
                <a:solidFill>
                  <a:srgbClr val="232323"/>
                </a:solidFill>
                <a:latin typeface="Calibri"/>
                <a:cs typeface="Calibri"/>
              </a:rPr>
              <a:t>of</a:t>
            </a:r>
            <a:r>
              <a:rPr sz="1800" spc="-55">
                <a:solidFill>
                  <a:srgbClr val="232323"/>
                </a:solidFill>
                <a:latin typeface="Calibri"/>
                <a:cs typeface="Calibri"/>
              </a:rPr>
              <a:t> </a:t>
            </a:r>
            <a:r>
              <a:rPr sz="1800">
                <a:solidFill>
                  <a:srgbClr val="232323"/>
                </a:solidFill>
                <a:latin typeface="Calibri"/>
                <a:cs typeface="Calibri"/>
              </a:rPr>
              <a:t>most</a:t>
            </a:r>
            <a:r>
              <a:rPr sz="1800" spc="-55">
                <a:solidFill>
                  <a:srgbClr val="232323"/>
                </a:solidFill>
                <a:latin typeface="Calibri"/>
                <a:cs typeface="Calibri"/>
              </a:rPr>
              <a:t> </a:t>
            </a:r>
            <a:r>
              <a:rPr sz="1800" spc="-10">
                <a:solidFill>
                  <a:srgbClr val="232323"/>
                </a:solidFill>
                <a:latin typeface="Calibri"/>
                <a:cs typeface="Calibri"/>
              </a:rPr>
              <a:t>staff members.</a:t>
            </a:r>
            <a:endParaRPr sz="1800">
              <a:latin typeface="Calibri"/>
              <a:cs typeface="Calibri"/>
            </a:endParaRPr>
          </a:p>
          <a:p>
            <a:pPr marL="12700" marR="49530" indent="227965">
              <a:lnSpc>
                <a:spcPct val="100000"/>
              </a:lnSpc>
              <a:spcBef>
                <a:spcPts val="1450"/>
              </a:spcBef>
              <a:buAutoNum type="arabicPeriod"/>
              <a:tabLst>
                <a:tab pos="240665" algn="l"/>
              </a:tabLst>
            </a:pPr>
            <a:r>
              <a:rPr sz="1800" b="1" spc="-20">
                <a:solidFill>
                  <a:srgbClr val="8E4220"/>
                </a:solidFill>
                <a:latin typeface="Calibri"/>
                <a:cs typeface="Calibri"/>
              </a:rPr>
              <a:t>Taking</a:t>
            </a:r>
            <a:r>
              <a:rPr sz="1800" b="1" spc="-60">
                <a:solidFill>
                  <a:srgbClr val="8E4220"/>
                </a:solidFill>
                <a:latin typeface="Calibri"/>
                <a:cs typeface="Calibri"/>
              </a:rPr>
              <a:t> </a:t>
            </a:r>
            <a:r>
              <a:rPr sz="1800" b="1">
                <a:solidFill>
                  <a:srgbClr val="8E4220"/>
                </a:solidFill>
                <a:latin typeface="Calibri"/>
                <a:cs typeface="Calibri"/>
              </a:rPr>
              <a:t>educational</a:t>
            </a:r>
            <a:r>
              <a:rPr sz="1800" b="1" spc="-45">
                <a:solidFill>
                  <a:srgbClr val="8E4220"/>
                </a:solidFill>
                <a:latin typeface="Calibri"/>
                <a:cs typeface="Calibri"/>
              </a:rPr>
              <a:t> </a:t>
            </a:r>
            <a:r>
              <a:rPr sz="1800" b="1">
                <a:solidFill>
                  <a:srgbClr val="8E4220"/>
                </a:solidFill>
                <a:latin typeface="Calibri"/>
                <a:cs typeface="Calibri"/>
              </a:rPr>
              <a:t>institutions</a:t>
            </a:r>
            <a:r>
              <a:rPr sz="1800" b="1" spc="-45">
                <a:solidFill>
                  <a:srgbClr val="8E4220"/>
                </a:solidFill>
                <a:latin typeface="Calibri"/>
                <a:cs typeface="Calibri"/>
              </a:rPr>
              <a:t> </a:t>
            </a:r>
            <a:r>
              <a:rPr sz="1800" b="1">
                <a:solidFill>
                  <a:srgbClr val="8E4220"/>
                </a:solidFill>
                <a:latin typeface="Calibri"/>
                <a:cs typeface="Calibri"/>
              </a:rPr>
              <a:t>closer</a:t>
            </a:r>
            <a:r>
              <a:rPr sz="1800" b="1" spc="-60">
                <a:solidFill>
                  <a:srgbClr val="8E4220"/>
                </a:solidFill>
                <a:latin typeface="Calibri"/>
                <a:cs typeface="Calibri"/>
              </a:rPr>
              <a:t> </a:t>
            </a:r>
            <a:r>
              <a:rPr sz="1800" b="1">
                <a:solidFill>
                  <a:srgbClr val="8E4220"/>
                </a:solidFill>
                <a:latin typeface="Calibri"/>
                <a:cs typeface="Calibri"/>
              </a:rPr>
              <a:t>to</a:t>
            </a:r>
            <a:r>
              <a:rPr sz="1800" b="1" spc="-45">
                <a:solidFill>
                  <a:srgbClr val="8E4220"/>
                </a:solidFill>
                <a:latin typeface="Calibri"/>
                <a:cs typeface="Calibri"/>
              </a:rPr>
              <a:t> </a:t>
            </a:r>
            <a:r>
              <a:rPr sz="1800" b="1">
                <a:solidFill>
                  <a:srgbClr val="8E4220"/>
                </a:solidFill>
                <a:latin typeface="Calibri"/>
                <a:cs typeface="Calibri"/>
              </a:rPr>
              <a:t>their</a:t>
            </a:r>
            <a:r>
              <a:rPr sz="1800" b="1" spc="-60">
                <a:solidFill>
                  <a:srgbClr val="8E4220"/>
                </a:solidFill>
                <a:latin typeface="Calibri"/>
                <a:cs typeface="Calibri"/>
              </a:rPr>
              <a:t> </a:t>
            </a:r>
            <a:r>
              <a:rPr sz="1800" b="1" spc="-10">
                <a:solidFill>
                  <a:srgbClr val="8E4220"/>
                </a:solidFill>
                <a:latin typeface="Calibri"/>
                <a:cs typeface="Calibri"/>
              </a:rPr>
              <a:t>paperless </a:t>
            </a:r>
            <a:r>
              <a:rPr sz="1800" b="1">
                <a:solidFill>
                  <a:srgbClr val="8E4220"/>
                </a:solidFill>
                <a:latin typeface="Calibri"/>
                <a:cs typeface="Calibri"/>
              </a:rPr>
              <a:t>goals:</a:t>
            </a:r>
            <a:r>
              <a:rPr sz="1800" b="1" spc="-65">
                <a:solidFill>
                  <a:srgbClr val="8E4220"/>
                </a:solidFill>
                <a:latin typeface="Calibri"/>
                <a:cs typeface="Calibri"/>
              </a:rPr>
              <a:t> </a:t>
            </a:r>
            <a:r>
              <a:rPr sz="1800" spc="-10">
                <a:solidFill>
                  <a:srgbClr val="232323"/>
                </a:solidFill>
                <a:latin typeface="Calibri"/>
                <a:cs typeface="Calibri"/>
              </a:rPr>
              <a:t>Educational</a:t>
            </a:r>
            <a:r>
              <a:rPr sz="1800" spc="-30">
                <a:solidFill>
                  <a:srgbClr val="232323"/>
                </a:solidFill>
                <a:latin typeface="Calibri"/>
                <a:cs typeface="Calibri"/>
              </a:rPr>
              <a:t> </a:t>
            </a:r>
            <a:r>
              <a:rPr sz="1800">
                <a:solidFill>
                  <a:srgbClr val="232323"/>
                </a:solidFill>
                <a:latin typeface="Calibri"/>
                <a:cs typeface="Calibri"/>
              </a:rPr>
              <a:t>institutions</a:t>
            </a:r>
            <a:r>
              <a:rPr sz="1800" spc="-30">
                <a:solidFill>
                  <a:srgbClr val="232323"/>
                </a:solidFill>
                <a:latin typeface="Calibri"/>
                <a:cs typeface="Calibri"/>
              </a:rPr>
              <a:t> </a:t>
            </a:r>
            <a:r>
              <a:rPr sz="1800">
                <a:solidFill>
                  <a:srgbClr val="232323"/>
                </a:solidFill>
                <a:latin typeface="Calibri"/>
                <a:cs typeface="Calibri"/>
              </a:rPr>
              <a:t>use</a:t>
            </a:r>
            <a:r>
              <a:rPr sz="1800" spc="-50">
                <a:solidFill>
                  <a:srgbClr val="232323"/>
                </a:solidFill>
                <a:latin typeface="Calibri"/>
                <a:cs typeface="Calibri"/>
              </a:rPr>
              <a:t> </a:t>
            </a:r>
            <a:r>
              <a:rPr sz="1800">
                <a:solidFill>
                  <a:srgbClr val="232323"/>
                </a:solidFill>
                <a:latin typeface="Calibri"/>
                <a:cs typeface="Calibri"/>
              </a:rPr>
              <a:t>massive</a:t>
            </a:r>
            <a:r>
              <a:rPr sz="1800" spc="-60">
                <a:solidFill>
                  <a:srgbClr val="232323"/>
                </a:solidFill>
                <a:latin typeface="Calibri"/>
                <a:cs typeface="Calibri"/>
              </a:rPr>
              <a:t> </a:t>
            </a:r>
            <a:r>
              <a:rPr sz="1800">
                <a:solidFill>
                  <a:srgbClr val="232323"/>
                </a:solidFill>
                <a:latin typeface="Calibri"/>
                <a:cs typeface="Calibri"/>
              </a:rPr>
              <a:t>quantities</a:t>
            </a:r>
            <a:r>
              <a:rPr sz="1800" spc="-45">
                <a:solidFill>
                  <a:srgbClr val="232323"/>
                </a:solidFill>
                <a:latin typeface="Calibri"/>
                <a:cs typeface="Calibri"/>
              </a:rPr>
              <a:t> </a:t>
            </a:r>
            <a:r>
              <a:rPr sz="1800">
                <a:solidFill>
                  <a:srgbClr val="232323"/>
                </a:solidFill>
                <a:latin typeface="Calibri"/>
                <a:cs typeface="Calibri"/>
              </a:rPr>
              <a:t>of</a:t>
            </a:r>
            <a:r>
              <a:rPr sz="1800" spc="-35">
                <a:solidFill>
                  <a:srgbClr val="232323"/>
                </a:solidFill>
                <a:latin typeface="Calibri"/>
                <a:cs typeface="Calibri"/>
              </a:rPr>
              <a:t> </a:t>
            </a:r>
            <a:r>
              <a:rPr sz="1800" spc="-10">
                <a:solidFill>
                  <a:srgbClr val="232323"/>
                </a:solidFill>
                <a:latin typeface="Calibri"/>
                <a:cs typeface="Calibri"/>
              </a:rPr>
              <a:t>paper </a:t>
            </a:r>
            <a:r>
              <a:rPr sz="1800">
                <a:solidFill>
                  <a:srgbClr val="232323"/>
                </a:solidFill>
                <a:latin typeface="Calibri"/>
                <a:cs typeface="Calibri"/>
              </a:rPr>
              <a:t>every</a:t>
            </a:r>
            <a:r>
              <a:rPr sz="1800" spc="-60">
                <a:solidFill>
                  <a:srgbClr val="232323"/>
                </a:solidFill>
                <a:latin typeface="Calibri"/>
                <a:cs typeface="Calibri"/>
              </a:rPr>
              <a:t> </a:t>
            </a:r>
            <a:r>
              <a:rPr sz="1800">
                <a:solidFill>
                  <a:srgbClr val="232323"/>
                </a:solidFill>
                <a:latin typeface="Calibri"/>
                <a:cs typeface="Calibri"/>
              </a:rPr>
              <a:t>year</a:t>
            </a:r>
            <a:r>
              <a:rPr sz="1800" spc="-20">
                <a:solidFill>
                  <a:srgbClr val="232323"/>
                </a:solidFill>
                <a:latin typeface="Calibri"/>
                <a:cs typeface="Calibri"/>
              </a:rPr>
              <a:t> </a:t>
            </a:r>
            <a:r>
              <a:rPr sz="1800">
                <a:solidFill>
                  <a:srgbClr val="232323"/>
                </a:solidFill>
                <a:latin typeface="Calibri"/>
                <a:cs typeface="Calibri"/>
              </a:rPr>
              <a:t>and</a:t>
            </a:r>
            <a:r>
              <a:rPr sz="1800" spc="-35">
                <a:solidFill>
                  <a:srgbClr val="232323"/>
                </a:solidFill>
                <a:latin typeface="Calibri"/>
                <a:cs typeface="Calibri"/>
              </a:rPr>
              <a:t> </a:t>
            </a:r>
            <a:r>
              <a:rPr sz="1800">
                <a:solidFill>
                  <a:srgbClr val="232323"/>
                </a:solidFill>
                <a:latin typeface="Calibri"/>
                <a:cs typeface="Calibri"/>
              </a:rPr>
              <a:t>its</a:t>
            </a:r>
            <a:r>
              <a:rPr sz="1800" spc="-30">
                <a:solidFill>
                  <a:srgbClr val="232323"/>
                </a:solidFill>
                <a:latin typeface="Calibri"/>
                <a:cs typeface="Calibri"/>
              </a:rPr>
              <a:t> </a:t>
            </a:r>
            <a:r>
              <a:rPr sz="1800" spc="-10">
                <a:solidFill>
                  <a:srgbClr val="232323"/>
                </a:solidFill>
                <a:latin typeface="Calibri"/>
                <a:cs typeface="Calibri"/>
              </a:rPr>
              <a:t>wastage</a:t>
            </a:r>
            <a:r>
              <a:rPr sz="1800" spc="-35">
                <a:solidFill>
                  <a:srgbClr val="232323"/>
                </a:solidFill>
                <a:latin typeface="Calibri"/>
                <a:cs typeface="Calibri"/>
              </a:rPr>
              <a:t> </a:t>
            </a:r>
            <a:r>
              <a:rPr sz="1800">
                <a:solidFill>
                  <a:srgbClr val="232323"/>
                </a:solidFill>
                <a:latin typeface="Calibri"/>
                <a:cs typeface="Calibri"/>
              </a:rPr>
              <a:t>is</a:t>
            </a:r>
            <a:r>
              <a:rPr sz="1800" spc="-20">
                <a:solidFill>
                  <a:srgbClr val="232323"/>
                </a:solidFill>
                <a:latin typeface="Calibri"/>
                <a:cs typeface="Calibri"/>
              </a:rPr>
              <a:t> </a:t>
            </a:r>
            <a:r>
              <a:rPr sz="1800">
                <a:solidFill>
                  <a:srgbClr val="232323"/>
                </a:solidFill>
                <a:latin typeface="Calibri"/>
                <a:cs typeface="Calibri"/>
              </a:rPr>
              <a:t>a</a:t>
            </a:r>
            <a:r>
              <a:rPr sz="1800" spc="-40">
                <a:solidFill>
                  <a:srgbClr val="232323"/>
                </a:solidFill>
                <a:latin typeface="Calibri"/>
                <a:cs typeface="Calibri"/>
              </a:rPr>
              <a:t> </a:t>
            </a:r>
            <a:r>
              <a:rPr sz="1800">
                <a:solidFill>
                  <a:srgbClr val="232323"/>
                </a:solidFill>
                <a:latin typeface="Calibri"/>
                <a:cs typeface="Calibri"/>
              </a:rPr>
              <a:t>huge</a:t>
            </a:r>
            <a:r>
              <a:rPr sz="1800" spc="-30">
                <a:solidFill>
                  <a:srgbClr val="232323"/>
                </a:solidFill>
                <a:latin typeface="Calibri"/>
                <a:cs typeface="Calibri"/>
              </a:rPr>
              <a:t> </a:t>
            </a:r>
            <a:r>
              <a:rPr sz="1800" spc="-10">
                <a:solidFill>
                  <a:srgbClr val="232323"/>
                </a:solidFill>
                <a:latin typeface="Calibri"/>
                <a:cs typeface="Calibri"/>
              </a:rPr>
              <a:t>problem.</a:t>
            </a:r>
            <a:r>
              <a:rPr sz="1800" spc="-40">
                <a:solidFill>
                  <a:srgbClr val="232323"/>
                </a:solidFill>
                <a:latin typeface="Calibri"/>
                <a:cs typeface="Calibri"/>
              </a:rPr>
              <a:t> </a:t>
            </a:r>
            <a:r>
              <a:rPr sz="1800" spc="-75">
                <a:solidFill>
                  <a:srgbClr val="232323"/>
                </a:solidFill>
                <a:latin typeface="Calibri"/>
                <a:cs typeface="Calibri"/>
              </a:rPr>
              <a:t>To</a:t>
            </a:r>
            <a:r>
              <a:rPr sz="1800" spc="-25">
                <a:solidFill>
                  <a:srgbClr val="232323"/>
                </a:solidFill>
                <a:latin typeface="Calibri"/>
                <a:cs typeface="Calibri"/>
              </a:rPr>
              <a:t> </a:t>
            </a:r>
            <a:r>
              <a:rPr sz="1800">
                <a:solidFill>
                  <a:srgbClr val="232323"/>
                </a:solidFill>
                <a:latin typeface="Calibri"/>
                <a:cs typeface="Calibri"/>
              </a:rPr>
              <a:t>offset</a:t>
            </a:r>
            <a:r>
              <a:rPr sz="1800" spc="-45">
                <a:solidFill>
                  <a:srgbClr val="232323"/>
                </a:solidFill>
                <a:latin typeface="Calibri"/>
                <a:cs typeface="Calibri"/>
              </a:rPr>
              <a:t> </a:t>
            </a:r>
            <a:r>
              <a:rPr sz="1800" spc="-10">
                <a:solidFill>
                  <a:srgbClr val="232323"/>
                </a:solidFill>
                <a:latin typeface="Calibri"/>
                <a:cs typeface="Calibri"/>
              </a:rPr>
              <a:t>this, </a:t>
            </a:r>
            <a:r>
              <a:rPr sz="1800">
                <a:solidFill>
                  <a:srgbClr val="232323"/>
                </a:solidFill>
                <a:latin typeface="Calibri"/>
                <a:cs typeface="Calibri"/>
              </a:rPr>
              <a:t>many</a:t>
            </a:r>
            <a:r>
              <a:rPr sz="1800" spc="-60">
                <a:solidFill>
                  <a:srgbClr val="232323"/>
                </a:solidFill>
                <a:latin typeface="Calibri"/>
                <a:cs typeface="Calibri"/>
              </a:rPr>
              <a:t> </a:t>
            </a:r>
            <a:r>
              <a:rPr sz="1800">
                <a:solidFill>
                  <a:srgbClr val="232323"/>
                </a:solidFill>
                <a:latin typeface="Calibri"/>
                <a:cs typeface="Calibri"/>
              </a:rPr>
              <a:t>schools,</a:t>
            </a:r>
            <a:r>
              <a:rPr sz="1800" spc="-50">
                <a:solidFill>
                  <a:srgbClr val="232323"/>
                </a:solidFill>
                <a:latin typeface="Calibri"/>
                <a:cs typeface="Calibri"/>
              </a:rPr>
              <a:t> </a:t>
            </a:r>
            <a:r>
              <a:rPr sz="1800">
                <a:solidFill>
                  <a:srgbClr val="232323"/>
                </a:solidFill>
                <a:latin typeface="Calibri"/>
                <a:cs typeface="Calibri"/>
              </a:rPr>
              <a:t>colleges,</a:t>
            </a:r>
            <a:r>
              <a:rPr sz="1800" spc="-50">
                <a:solidFill>
                  <a:srgbClr val="232323"/>
                </a:solidFill>
                <a:latin typeface="Calibri"/>
                <a:cs typeface="Calibri"/>
              </a:rPr>
              <a:t> </a:t>
            </a:r>
            <a:r>
              <a:rPr sz="1800" spc="-10">
                <a:solidFill>
                  <a:srgbClr val="232323"/>
                </a:solidFill>
                <a:latin typeface="Calibri"/>
                <a:cs typeface="Calibri"/>
              </a:rPr>
              <a:t>universities,</a:t>
            </a:r>
            <a:r>
              <a:rPr sz="1800" spc="-50">
                <a:solidFill>
                  <a:srgbClr val="232323"/>
                </a:solidFill>
                <a:latin typeface="Calibri"/>
                <a:cs typeface="Calibri"/>
              </a:rPr>
              <a:t> </a:t>
            </a:r>
            <a:r>
              <a:rPr sz="1800">
                <a:solidFill>
                  <a:srgbClr val="232323"/>
                </a:solidFill>
                <a:latin typeface="Calibri"/>
                <a:cs typeface="Calibri"/>
              </a:rPr>
              <a:t>and</a:t>
            </a:r>
            <a:r>
              <a:rPr sz="1800" spc="-60">
                <a:solidFill>
                  <a:srgbClr val="232323"/>
                </a:solidFill>
                <a:latin typeface="Calibri"/>
                <a:cs typeface="Calibri"/>
              </a:rPr>
              <a:t> </a:t>
            </a:r>
            <a:r>
              <a:rPr sz="1800">
                <a:solidFill>
                  <a:srgbClr val="232323"/>
                </a:solidFill>
                <a:latin typeface="Calibri"/>
                <a:cs typeface="Calibri"/>
              </a:rPr>
              <a:t>institutes</a:t>
            </a:r>
            <a:r>
              <a:rPr sz="1800" spc="-40">
                <a:solidFill>
                  <a:srgbClr val="232323"/>
                </a:solidFill>
                <a:latin typeface="Calibri"/>
                <a:cs typeface="Calibri"/>
              </a:rPr>
              <a:t> </a:t>
            </a:r>
            <a:r>
              <a:rPr sz="1800">
                <a:solidFill>
                  <a:srgbClr val="232323"/>
                </a:solidFill>
                <a:latin typeface="Calibri"/>
                <a:cs typeface="Calibri"/>
              </a:rPr>
              <a:t>are</a:t>
            </a:r>
            <a:r>
              <a:rPr sz="1800" spc="-45">
                <a:solidFill>
                  <a:srgbClr val="232323"/>
                </a:solidFill>
                <a:latin typeface="Calibri"/>
                <a:cs typeface="Calibri"/>
              </a:rPr>
              <a:t> </a:t>
            </a:r>
            <a:r>
              <a:rPr sz="1800" spc="-10">
                <a:solidFill>
                  <a:srgbClr val="232323"/>
                </a:solidFill>
                <a:latin typeface="Calibri"/>
                <a:cs typeface="Calibri"/>
              </a:rPr>
              <a:t>looking </a:t>
            </a:r>
            <a:r>
              <a:rPr sz="1800">
                <a:solidFill>
                  <a:srgbClr val="232323"/>
                </a:solidFill>
                <a:latin typeface="Calibri"/>
                <a:cs typeface="Calibri"/>
              </a:rPr>
              <a:t>to</a:t>
            </a:r>
            <a:r>
              <a:rPr sz="1800" spc="-50">
                <a:solidFill>
                  <a:srgbClr val="232323"/>
                </a:solidFill>
                <a:latin typeface="Calibri"/>
                <a:cs typeface="Calibri"/>
              </a:rPr>
              <a:t> </a:t>
            </a:r>
            <a:r>
              <a:rPr sz="1800" spc="-10">
                <a:solidFill>
                  <a:srgbClr val="232323"/>
                </a:solidFill>
                <a:latin typeface="Calibri"/>
                <a:cs typeface="Calibri"/>
              </a:rPr>
              <a:t>minimize</a:t>
            </a:r>
            <a:r>
              <a:rPr sz="1800" spc="-30">
                <a:solidFill>
                  <a:srgbClr val="232323"/>
                </a:solidFill>
                <a:latin typeface="Calibri"/>
                <a:cs typeface="Calibri"/>
              </a:rPr>
              <a:t> </a:t>
            </a:r>
            <a:r>
              <a:rPr sz="1800">
                <a:solidFill>
                  <a:srgbClr val="232323"/>
                </a:solidFill>
                <a:latin typeface="Calibri"/>
                <a:cs typeface="Calibri"/>
              </a:rPr>
              <a:t>paper</a:t>
            </a:r>
            <a:r>
              <a:rPr sz="1800" spc="-35">
                <a:solidFill>
                  <a:srgbClr val="232323"/>
                </a:solidFill>
                <a:latin typeface="Calibri"/>
                <a:cs typeface="Calibri"/>
              </a:rPr>
              <a:t> </a:t>
            </a:r>
            <a:r>
              <a:rPr sz="1800">
                <a:solidFill>
                  <a:srgbClr val="232323"/>
                </a:solidFill>
                <a:latin typeface="Calibri"/>
                <a:cs typeface="Calibri"/>
              </a:rPr>
              <a:t>usage</a:t>
            </a:r>
            <a:r>
              <a:rPr sz="1800" spc="-50">
                <a:solidFill>
                  <a:srgbClr val="232323"/>
                </a:solidFill>
                <a:latin typeface="Calibri"/>
                <a:cs typeface="Calibri"/>
              </a:rPr>
              <a:t> </a:t>
            </a:r>
            <a:r>
              <a:rPr sz="1800">
                <a:solidFill>
                  <a:srgbClr val="232323"/>
                </a:solidFill>
                <a:latin typeface="Calibri"/>
                <a:cs typeface="Calibri"/>
              </a:rPr>
              <a:t>and</a:t>
            </a:r>
            <a:r>
              <a:rPr sz="1800" spc="-30">
                <a:solidFill>
                  <a:srgbClr val="232323"/>
                </a:solidFill>
                <a:latin typeface="Calibri"/>
                <a:cs typeface="Calibri"/>
              </a:rPr>
              <a:t> </a:t>
            </a:r>
            <a:r>
              <a:rPr sz="1800">
                <a:solidFill>
                  <a:srgbClr val="232323"/>
                </a:solidFill>
                <a:latin typeface="Calibri"/>
                <a:cs typeface="Calibri"/>
              </a:rPr>
              <a:t>waste</a:t>
            </a:r>
            <a:r>
              <a:rPr sz="1800" spc="-30">
                <a:solidFill>
                  <a:srgbClr val="232323"/>
                </a:solidFill>
                <a:latin typeface="Calibri"/>
                <a:cs typeface="Calibri"/>
              </a:rPr>
              <a:t> </a:t>
            </a:r>
            <a:r>
              <a:rPr sz="1800">
                <a:solidFill>
                  <a:srgbClr val="232323"/>
                </a:solidFill>
                <a:latin typeface="Calibri"/>
                <a:cs typeface="Calibri"/>
              </a:rPr>
              <a:t>as</a:t>
            </a:r>
            <a:r>
              <a:rPr sz="1800" spc="-55">
                <a:solidFill>
                  <a:srgbClr val="232323"/>
                </a:solidFill>
                <a:latin typeface="Calibri"/>
                <a:cs typeface="Calibri"/>
              </a:rPr>
              <a:t> </a:t>
            </a:r>
            <a:r>
              <a:rPr sz="1800">
                <a:solidFill>
                  <a:srgbClr val="232323"/>
                </a:solidFill>
                <a:latin typeface="Calibri"/>
                <a:cs typeface="Calibri"/>
              </a:rPr>
              <a:t>well</a:t>
            </a:r>
            <a:r>
              <a:rPr sz="1800" spc="-30">
                <a:solidFill>
                  <a:srgbClr val="232323"/>
                </a:solidFill>
                <a:latin typeface="Calibri"/>
                <a:cs typeface="Calibri"/>
              </a:rPr>
              <a:t> </a:t>
            </a:r>
            <a:r>
              <a:rPr sz="1800">
                <a:solidFill>
                  <a:srgbClr val="232323"/>
                </a:solidFill>
                <a:latin typeface="Calibri"/>
                <a:cs typeface="Calibri"/>
              </a:rPr>
              <a:t>as</a:t>
            </a:r>
            <a:r>
              <a:rPr sz="1800" spc="-50">
                <a:solidFill>
                  <a:srgbClr val="232323"/>
                </a:solidFill>
                <a:latin typeface="Calibri"/>
                <a:cs typeface="Calibri"/>
              </a:rPr>
              <a:t> </a:t>
            </a:r>
            <a:r>
              <a:rPr sz="1800">
                <a:solidFill>
                  <a:srgbClr val="232323"/>
                </a:solidFill>
                <a:latin typeface="Calibri"/>
                <a:cs typeface="Calibri"/>
              </a:rPr>
              <a:t>make</a:t>
            </a:r>
            <a:r>
              <a:rPr sz="1800" spc="-45">
                <a:solidFill>
                  <a:srgbClr val="232323"/>
                </a:solidFill>
                <a:latin typeface="Calibri"/>
                <a:cs typeface="Calibri"/>
              </a:rPr>
              <a:t> </a:t>
            </a:r>
            <a:r>
              <a:rPr sz="1800" spc="-10">
                <a:solidFill>
                  <a:srgbClr val="232323"/>
                </a:solidFill>
                <a:latin typeface="Calibri"/>
                <a:cs typeface="Calibri"/>
              </a:rPr>
              <a:t>their </a:t>
            </a:r>
            <a:r>
              <a:rPr sz="1800">
                <a:solidFill>
                  <a:srgbClr val="232323"/>
                </a:solidFill>
                <a:latin typeface="Calibri"/>
                <a:cs typeface="Calibri"/>
              </a:rPr>
              <a:t>offices</a:t>
            </a:r>
            <a:r>
              <a:rPr sz="1800" spc="-45">
                <a:solidFill>
                  <a:srgbClr val="232323"/>
                </a:solidFill>
                <a:latin typeface="Calibri"/>
                <a:cs typeface="Calibri"/>
              </a:rPr>
              <a:t> </a:t>
            </a:r>
            <a:r>
              <a:rPr sz="1800">
                <a:solidFill>
                  <a:srgbClr val="232323"/>
                </a:solidFill>
                <a:latin typeface="Calibri"/>
                <a:cs typeface="Calibri"/>
              </a:rPr>
              <a:t>and</a:t>
            </a:r>
            <a:r>
              <a:rPr sz="1800" spc="-30">
                <a:solidFill>
                  <a:srgbClr val="232323"/>
                </a:solidFill>
                <a:latin typeface="Calibri"/>
                <a:cs typeface="Calibri"/>
              </a:rPr>
              <a:t> </a:t>
            </a:r>
            <a:r>
              <a:rPr sz="1800">
                <a:solidFill>
                  <a:srgbClr val="232323"/>
                </a:solidFill>
                <a:latin typeface="Calibri"/>
                <a:cs typeface="Calibri"/>
              </a:rPr>
              <a:t>campuses</a:t>
            </a:r>
            <a:r>
              <a:rPr sz="1800" spc="-50">
                <a:solidFill>
                  <a:srgbClr val="232323"/>
                </a:solidFill>
                <a:latin typeface="Calibri"/>
                <a:cs typeface="Calibri"/>
              </a:rPr>
              <a:t> </a:t>
            </a:r>
            <a:r>
              <a:rPr sz="1800">
                <a:solidFill>
                  <a:srgbClr val="232323"/>
                </a:solidFill>
                <a:latin typeface="Calibri"/>
                <a:cs typeface="Calibri"/>
              </a:rPr>
              <a:t>paperless</a:t>
            </a:r>
            <a:r>
              <a:rPr sz="1800" spc="-40">
                <a:solidFill>
                  <a:srgbClr val="232323"/>
                </a:solidFill>
                <a:latin typeface="Calibri"/>
                <a:cs typeface="Calibri"/>
              </a:rPr>
              <a:t> </a:t>
            </a:r>
            <a:r>
              <a:rPr sz="1800">
                <a:solidFill>
                  <a:srgbClr val="232323"/>
                </a:solidFill>
                <a:latin typeface="Calibri"/>
                <a:cs typeface="Calibri"/>
              </a:rPr>
              <a:t>in</a:t>
            </a:r>
            <a:r>
              <a:rPr sz="1800" spc="-35">
                <a:solidFill>
                  <a:srgbClr val="232323"/>
                </a:solidFill>
                <a:latin typeface="Calibri"/>
                <a:cs typeface="Calibri"/>
              </a:rPr>
              <a:t> </a:t>
            </a:r>
            <a:r>
              <a:rPr sz="1800">
                <a:solidFill>
                  <a:srgbClr val="232323"/>
                </a:solidFill>
                <a:latin typeface="Calibri"/>
                <a:cs typeface="Calibri"/>
              </a:rPr>
              <a:t>the</a:t>
            </a:r>
            <a:r>
              <a:rPr sz="1800" spc="-40">
                <a:solidFill>
                  <a:srgbClr val="232323"/>
                </a:solidFill>
                <a:latin typeface="Calibri"/>
                <a:cs typeface="Calibri"/>
              </a:rPr>
              <a:t> </a:t>
            </a:r>
            <a:r>
              <a:rPr sz="1800">
                <a:solidFill>
                  <a:srgbClr val="232323"/>
                </a:solidFill>
                <a:latin typeface="Calibri"/>
                <a:cs typeface="Calibri"/>
              </a:rPr>
              <a:t>coming</a:t>
            </a:r>
            <a:r>
              <a:rPr sz="1800" spc="-30">
                <a:solidFill>
                  <a:srgbClr val="232323"/>
                </a:solidFill>
                <a:latin typeface="Calibri"/>
                <a:cs typeface="Calibri"/>
              </a:rPr>
              <a:t> </a:t>
            </a:r>
            <a:r>
              <a:rPr sz="1800">
                <a:solidFill>
                  <a:srgbClr val="232323"/>
                </a:solidFill>
                <a:latin typeface="Calibri"/>
                <a:cs typeface="Calibri"/>
              </a:rPr>
              <a:t>years.</a:t>
            </a:r>
            <a:r>
              <a:rPr sz="1800" spc="-45">
                <a:solidFill>
                  <a:srgbClr val="232323"/>
                </a:solidFill>
                <a:latin typeface="Calibri"/>
                <a:cs typeface="Calibri"/>
              </a:rPr>
              <a:t> </a:t>
            </a:r>
            <a:r>
              <a:rPr sz="1800" spc="-25">
                <a:solidFill>
                  <a:srgbClr val="232323"/>
                </a:solidFill>
                <a:latin typeface="Calibri"/>
                <a:cs typeface="Calibri"/>
              </a:rPr>
              <a:t>By </a:t>
            </a:r>
            <a:r>
              <a:rPr sz="1800">
                <a:solidFill>
                  <a:srgbClr val="232323"/>
                </a:solidFill>
                <a:latin typeface="Calibri"/>
                <a:cs typeface="Calibri"/>
              </a:rPr>
              <a:t>eliminating</a:t>
            </a:r>
            <a:r>
              <a:rPr sz="1800" spc="-25">
                <a:solidFill>
                  <a:srgbClr val="232323"/>
                </a:solidFill>
                <a:latin typeface="Calibri"/>
                <a:cs typeface="Calibri"/>
              </a:rPr>
              <a:t> </a:t>
            </a:r>
            <a:r>
              <a:rPr sz="1800">
                <a:solidFill>
                  <a:srgbClr val="232323"/>
                </a:solidFill>
                <a:latin typeface="Calibri"/>
                <a:cs typeface="Calibri"/>
              </a:rPr>
              <a:t>the</a:t>
            </a:r>
            <a:r>
              <a:rPr sz="1800" spc="-25">
                <a:solidFill>
                  <a:srgbClr val="232323"/>
                </a:solidFill>
                <a:latin typeface="Calibri"/>
                <a:cs typeface="Calibri"/>
              </a:rPr>
              <a:t> </a:t>
            </a:r>
            <a:r>
              <a:rPr sz="1800">
                <a:solidFill>
                  <a:srgbClr val="232323"/>
                </a:solidFill>
                <a:latin typeface="Calibri"/>
                <a:cs typeface="Calibri"/>
              </a:rPr>
              <a:t>use</a:t>
            </a:r>
            <a:r>
              <a:rPr sz="1800" spc="-35">
                <a:solidFill>
                  <a:srgbClr val="232323"/>
                </a:solidFill>
                <a:latin typeface="Calibri"/>
                <a:cs typeface="Calibri"/>
              </a:rPr>
              <a:t> </a:t>
            </a:r>
            <a:r>
              <a:rPr sz="1800">
                <a:solidFill>
                  <a:srgbClr val="232323"/>
                </a:solidFill>
                <a:latin typeface="Calibri"/>
                <a:cs typeface="Calibri"/>
              </a:rPr>
              <a:t>of</a:t>
            </a:r>
            <a:r>
              <a:rPr sz="1800" spc="-40">
                <a:solidFill>
                  <a:srgbClr val="232323"/>
                </a:solidFill>
                <a:latin typeface="Calibri"/>
                <a:cs typeface="Calibri"/>
              </a:rPr>
              <a:t> </a:t>
            </a:r>
            <a:r>
              <a:rPr sz="1800">
                <a:solidFill>
                  <a:srgbClr val="232323"/>
                </a:solidFill>
                <a:latin typeface="Calibri"/>
                <a:cs typeface="Calibri"/>
              </a:rPr>
              <a:t>paper</a:t>
            </a:r>
            <a:r>
              <a:rPr sz="1800" spc="-30">
                <a:solidFill>
                  <a:srgbClr val="232323"/>
                </a:solidFill>
                <a:latin typeface="Calibri"/>
                <a:cs typeface="Calibri"/>
              </a:rPr>
              <a:t> </a:t>
            </a:r>
            <a:r>
              <a:rPr sz="1800">
                <a:solidFill>
                  <a:srgbClr val="232323"/>
                </a:solidFill>
                <a:latin typeface="Calibri"/>
                <a:cs typeface="Calibri"/>
              </a:rPr>
              <a:t>in</a:t>
            </a:r>
            <a:r>
              <a:rPr sz="1800" spc="-30">
                <a:solidFill>
                  <a:srgbClr val="232323"/>
                </a:solidFill>
                <a:latin typeface="Calibri"/>
                <a:cs typeface="Calibri"/>
              </a:rPr>
              <a:t> </a:t>
            </a:r>
            <a:r>
              <a:rPr sz="1800">
                <a:solidFill>
                  <a:srgbClr val="232323"/>
                </a:solidFill>
                <a:latin typeface="Calibri"/>
                <a:cs typeface="Calibri"/>
              </a:rPr>
              <a:t>a</a:t>
            </a:r>
            <a:r>
              <a:rPr sz="1800" spc="-40">
                <a:solidFill>
                  <a:srgbClr val="232323"/>
                </a:solidFill>
                <a:latin typeface="Calibri"/>
                <a:cs typeface="Calibri"/>
              </a:rPr>
              <a:t> </a:t>
            </a:r>
            <a:r>
              <a:rPr sz="1800">
                <a:solidFill>
                  <a:srgbClr val="232323"/>
                </a:solidFill>
                <a:latin typeface="Calibri"/>
                <a:cs typeface="Calibri"/>
              </a:rPr>
              <a:t>large</a:t>
            </a:r>
            <a:r>
              <a:rPr sz="1800" spc="-40">
                <a:solidFill>
                  <a:srgbClr val="232323"/>
                </a:solidFill>
                <a:latin typeface="Calibri"/>
                <a:cs typeface="Calibri"/>
              </a:rPr>
              <a:t> </a:t>
            </a:r>
            <a:r>
              <a:rPr sz="1800">
                <a:solidFill>
                  <a:srgbClr val="232323"/>
                </a:solidFill>
                <a:latin typeface="Calibri"/>
                <a:cs typeface="Calibri"/>
              </a:rPr>
              <a:t>number</a:t>
            </a:r>
            <a:r>
              <a:rPr sz="1800" spc="-30">
                <a:solidFill>
                  <a:srgbClr val="232323"/>
                </a:solidFill>
                <a:latin typeface="Calibri"/>
                <a:cs typeface="Calibri"/>
              </a:rPr>
              <a:t> </a:t>
            </a:r>
            <a:r>
              <a:rPr sz="1800">
                <a:solidFill>
                  <a:srgbClr val="232323"/>
                </a:solidFill>
                <a:latin typeface="Calibri"/>
                <a:cs typeface="Calibri"/>
              </a:rPr>
              <a:t>of</a:t>
            </a:r>
            <a:r>
              <a:rPr sz="1800" spc="-40">
                <a:solidFill>
                  <a:srgbClr val="232323"/>
                </a:solidFill>
                <a:latin typeface="Calibri"/>
                <a:cs typeface="Calibri"/>
              </a:rPr>
              <a:t> </a:t>
            </a:r>
            <a:r>
              <a:rPr sz="1800" spc="-10">
                <a:solidFill>
                  <a:srgbClr val="232323"/>
                </a:solidFill>
                <a:latin typeface="Calibri"/>
                <a:cs typeface="Calibri"/>
              </a:rPr>
              <a:t>routine </a:t>
            </a:r>
            <a:r>
              <a:rPr sz="1800">
                <a:solidFill>
                  <a:srgbClr val="232323"/>
                </a:solidFill>
                <a:latin typeface="Calibri"/>
                <a:cs typeface="Calibri"/>
              </a:rPr>
              <a:t>activities,</a:t>
            </a:r>
            <a:r>
              <a:rPr sz="1800" spc="-40">
                <a:solidFill>
                  <a:srgbClr val="232323"/>
                </a:solidFill>
                <a:latin typeface="Calibri"/>
                <a:cs typeface="Calibri"/>
              </a:rPr>
              <a:t> </a:t>
            </a:r>
            <a:r>
              <a:rPr sz="1800">
                <a:solidFill>
                  <a:srgbClr val="232323"/>
                </a:solidFill>
                <a:latin typeface="Calibri"/>
                <a:cs typeface="Calibri"/>
              </a:rPr>
              <a:t>the</a:t>
            </a:r>
            <a:r>
              <a:rPr sz="1800" spc="-25">
                <a:solidFill>
                  <a:srgbClr val="232323"/>
                </a:solidFill>
                <a:latin typeface="Calibri"/>
                <a:cs typeface="Calibri"/>
              </a:rPr>
              <a:t> </a:t>
            </a:r>
            <a:r>
              <a:rPr sz="1800">
                <a:solidFill>
                  <a:srgbClr val="232323"/>
                </a:solidFill>
                <a:latin typeface="Calibri"/>
                <a:cs typeface="Calibri"/>
              </a:rPr>
              <a:t>college</a:t>
            </a:r>
            <a:r>
              <a:rPr sz="1800" spc="-35">
                <a:solidFill>
                  <a:srgbClr val="232323"/>
                </a:solidFill>
                <a:latin typeface="Calibri"/>
                <a:cs typeface="Calibri"/>
              </a:rPr>
              <a:t> </a:t>
            </a:r>
            <a:r>
              <a:rPr sz="1800" spc="-10">
                <a:solidFill>
                  <a:srgbClr val="232323"/>
                </a:solidFill>
                <a:latin typeface="Calibri"/>
                <a:cs typeface="Calibri"/>
              </a:rPr>
              <a:t>management</a:t>
            </a:r>
            <a:r>
              <a:rPr sz="1800" spc="-55">
                <a:solidFill>
                  <a:srgbClr val="232323"/>
                </a:solidFill>
                <a:latin typeface="Calibri"/>
                <a:cs typeface="Calibri"/>
              </a:rPr>
              <a:t> </a:t>
            </a:r>
            <a:r>
              <a:rPr sz="1800" spc="-10">
                <a:solidFill>
                  <a:srgbClr val="232323"/>
                </a:solidFill>
                <a:latin typeface="Calibri"/>
                <a:cs typeface="Calibri"/>
              </a:rPr>
              <a:t>system</a:t>
            </a:r>
            <a:r>
              <a:rPr sz="1800" spc="-35">
                <a:solidFill>
                  <a:srgbClr val="232323"/>
                </a:solidFill>
                <a:latin typeface="Calibri"/>
                <a:cs typeface="Calibri"/>
              </a:rPr>
              <a:t> </a:t>
            </a:r>
            <a:r>
              <a:rPr sz="1800">
                <a:solidFill>
                  <a:srgbClr val="232323"/>
                </a:solidFill>
                <a:latin typeface="Calibri"/>
                <a:cs typeface="Calibri"/>
              </a:rPr>
              <a:t>will</a:t>
            </a:r>
            <a:r>
              <a:rPr sz="1800" spc="-40">
                <a:solidFill>
                  <a:srgbClr val="232323"/>
                </a:solidFill>
                <a:latin typeface="Calibri"/>
                <a:cs typeface="Calibri"/>
              </a:rPr>
              <a:t> </a:t>
            </a:r>
            <a:r>
              <a:rPr sz="1800">
                <a:solidFill>
                  <a:srgbClr val="232323"/>
                </a:solidFill>
                <a:latin typeface="Calibri"/>
                <a:cs typeface="Calibri"/>
              </a:rPr>
              <a:t>help</a:t>
            </a:r>
            <a:r>
              <a:rPr sz="1800" spc="-30">
                <a:solidFill>
                  <a:srgbClr val="232323"/>
                </a:solidFill>
                <a:latin typeface="Calibri"/>
                <a:cs typeface="Calibri"/>
              </a:rPr>
              <a:t> </a:t>
            </a:r>
            <a:r>
              <a:rPr sz="1800" spc="-10">
                <a:solidFill>
                  <a:srgbClr val="232323"/>
                </a:solidFill>
                <a:latin typeface="Calibri"/>
                <a:cs typeface="Calibri"/>
              </a:rPr>
              <a:t>institutions </a:t>
            </a:r>
            <a:r>
              <a:rPr sz="1800">
                <a:solidFill>
                  <a:srgbClr val="232323"/>
                </a:solidFill>
                <a:latin typeface="Calibri"/>
                <a:cs typeface="Calibri"/>
              </a:rPr>
              <a:t>in</a:t>
            </a:r>
            <a:r>
              <a:rPr sz="1800" spc="-40">
                <a:solidFill>
                  <a:srgbClr val="232323"/>
                </a:solidFill>
                <a:latin typeface="Calibri"/>
                <a:cs typeface="Calibri"/>
              </a:rPr>
              <a:t> </a:t>
            </a:r>
            <a:r>
              <a:rPr sz="1800">
                <a:solidFill>
                  <a:srgbClr val="232323"/>
                </a:solidFill>
                <a:latin typeface="Calibri"/>
                <a:cs typeface="Calibri"/>
              </a:rPr>
              <a:t>achieving</a:t>
            </a:r>
            <a:r>
              <a:rPr sz="1800" spc="-20">
                <a:solidFill>
                  <a:srgbClr val="232323"/>
                </a:solidFill>
                <a:latin typeface="Calibri"/>
                <a:cs typeface="Calibri"/>
              </a:rPr>
              <a:t> </a:t>
            </a:r>
            <a:r>
              <a:rPr sz="1800">
                <a:solidFill>
                  <a:srgbClr val="232323"/>
                </a:solidFill>
                <a:latin typeface="Calibri"/>
                <a:cs typeface="Calibri"/>
              </a:rPr>
              <a:t>this</a:t>
            </a:r>
            <a:r>
              <a:rPr sz="1800" spc="-45">
                <a:solidFill>
                  <a:srgbClr val="232323"/>
                </a:solidFill>
                <a:latin typeface="Calibri"/>
                <a:cs typeface="Calibri"/>
              </a:rPr>
              <a:t> </a:t>
            </a:r>
            <a:r>
              <a:rPr sz="1800">
                <a:solidFill>
                  <a:srgbClr val="232323"/>
                </a:solidFill>
                <a:latin typeface="Calibri"/>
                <a:cs typeface="Calibri"/>
              </a:rPr>
              <a:t>particular</a:t>
            </a:r>
            <a:r>
              <a:rPr sz="1800" spc="-30">
                <a:solidFill>
                  <a:srgbClr val="232323"/>
                </a:solidFill>
                <a:latin typeface="Calibri"/>
                <a:cs typeface="Calibri"/>
              </a:rPr>
              <a:t> </a:t>
            </a:r>
            <a:r>
              <a:rPr sz="1800" spc="-10">
                <a:solidFill>
                  <a:srgbClr val="232323"/>
                </a:solidFill>
                <a:latin typeface="Calibri"/>
                <a:cs typeface="Calibri"/>
              </a:rPr>
              <a:t>goal.</a:t>
            </a:r>
            <a:endParaRPr sz="1800">
              <a:latin typeface="Calibri"/>
              <a:cs typeface="Calibri"/>
            </a:endParaRPr>
          </a:p>
        </p:txBody>
      </p:sp>
      <p:pic>
        <p:nvPicPr>
          <p:cNvPr id="8" name="object 8"/>
          <p:cNvPicPr/>
          <p:nvPr/>
        </p:nvPicPr>
        <p:blipFill>
          <a:blip r:embed="rId4" cstate="print"/>
          <a:stretch>
            <a:fillRect/>
          </a:stretch>
        </p:blipFill>
        <p:spPr>
          <a:xfrm>
            <a:off x="7286243" y="859536"/>
            <a:ext cx="4204715" cy="2430780"/>
          </a:xfrm>
          <a:prstGeom prst="rect">
            <a:avLst/>
          </a:prstGeom>
        </p:spPr>
      </p:pic>
      <p:pic>
        <p:nvPicPr>
          <p:cNvPr id="9" name="object 9"/>
          <p:cNvPicPr/>
          <p:nvPr/>
        </p:nvPicPr>
        <p:blipFill>
          <a:blip r:embed="rId5" cstate="print"/>
          <a:stretch>
            <a:fillRect/>
          </a:stretch>
        </p:blipFill>
        <p:spPr>
          <a:xfrm>
            <a:off x="7286243" y="3567684"/>
            <a:ext cx="4204715" cy="252984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1618</TotalTime>
  <Words>1930</Words>
  <Application>Microsoft Office PowerPoint</Application>
  <PresentationFormat>Widescreen</PresentationFormat>
  <Paragraphs>213</Paragraphs>
  <Slides>22</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22</vt:i4>
      </vt:variant>
    </vt:vector>
  </HeadingPairs>
  <TitlesOfParts>
    <vt:vector size="26" baseType="lpstr">
      <vt:lpstr>Calibri</vt:lpstr>
      <vt:lpstr>Calibri Light</vt:lpstr>
      <vt:lpstr>Trebuchet MS</vt:lpstr>
      <vt:lpstr>Office Theme</vt:lpstr>
      <vt:lpstr>“The Website Of BIMS”</vt:lpstr>
      <vt:lpstr>DEVELOPED BY</vt:lpstr>
      <vt:lpstr>PowerPoint Presentation</vt:lpstr>
      <vt:lpstr>PowerPoint Presentation</vt:lpstr>
      <vt:lpstr>PowerPoint Presentation</vt:lpstr>
      <vt:lpstr>A College Management System is a must-have, indispensable tool for educational institution. It serves to streamline communication and data coordination between administrative staff, faculty, parents, and students.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Website Of BIMS”</dc:title>
  <dc:creator>SAYANTAN GUHA</dc:creator>
  <cp:lastModifiedBy>Akash S</cp:lastModifiedBy>
  <cp:revision>71</cp:revision>
  <dcterms:created xsi:type="dcterms:W3CDTF">2024-06-26T08:47:17Z</dcterms:created>
  <dcterms:modified xsi:type="dcterms:W3CDTF">2024-08-07T06:28:20Z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2024-06-26T00:00:00Z</vt:filetime>
  </property>
  <property fmtid="{D5CDD505-2E9C-101B-9397-08002B2CF9AE}" pid="3" name="Creator">
    <vt:lpwstr>Microsoft® PowerPoint® 2016</vt:lpwstr>
  </property>
  <property fmtid="{D5CDD505-2E9C-101B-9397-08002B2CF9AE}" pid="4" name="LastSaved">
    <vt:filetime>2024-06-26T00:00:00Z</vt:filetime>
  </property>
  <property fmtid="{D5CDD505-2E9C-101B-9397-08002B2CF9AE}" pid="5" name="Producer">
    <vt:lpwstr>Microsoft® PowerPoint® 2016</vt:lpwstr>
  </property>
</Properties>
</file>